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3.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charts/chart2.xml" ContentType="application/vnd.openxmlformats-officedocument.drawingml.char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9" r:id="rId4"/>
    <p:sldMasterId id="2147483685" r:id="rId5"/>
    <p:sldMasterId id="2147483753" r:id="rId6"/>
    <p:sldMasterId id="2147483695" r:id="rId7"/>
  </p:sldMasterIdLst>
  <p:notesMasterIdLst>
    <p:notesMasterId r:id="rId36"/>
  </p:notesMasterIdLst>
  <p:handoutMasterIdLst>
    <p:handoutMasterId r:id="rId37"/>
  </p:handoutMasterIdLst>
  <p:sldIdLst>
    <p:sldId id="489" r:id="rId8"/>
    <p:sldId id="259" r:id="rId9"/>
    <p:sldId id="357" r:id="rId10"/>
    <p:sldId id="466" r:id="rId11"/>
    <p:sldId id="470" r:id="rId12"/>
    <p:sldId id="358" r:id="rId13"/>
    <p:sldId id="488" r:id="rId14"/>
    <p:sldId id="479" r:id="rId15"/>
    <p:sldId id="478" r:id="rId16"/>
    <p:sldId id="480" r:id="rId17"/>
    <p:sldId id="482" r:id="rId18"/>
    <p:sldId id="383" r:id="rId19"/>
    <p:sldId id="481" r:id="rId20"/>
    <p:sldId id="265" r:id="rId21"/>
    <p:sldId id="483" r:id="rId22"/>
    <p:sldId id="468" r:id="rId23"/>
    <p:sldId id="347" r:id="rId24"/>
    <p:sldId id="365" r:id="rId25"/>
    <p:sldId id="366" r:id="rId26"/>
    <p:sldId id="392" r:id="rId27"/>
    <p:sldId id="374" r:id="rId28"/>
    <p:sldId id="379" r:id="rId29"/>
    <p:sldId id="326" r:id="rId30"/>
    <p:sldId id="497" r:id="rId31"/>
    <p:sldId id="496" r:id="rId32"/>
    <p:sldId id="381" r:id="rId33"/>
    <p:sldId id="258" r:id="rId34"/>
    <p:sldId id="261" r:id="rId35"/>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ection without title" id="{9C0DA27D-933B-404A-8884-E2057052565C}">
          <p14:sldIdLst>
            <p14:sldId id="489"/>
            <p14:sldId id="259"/>
            <p14:sldId id="357"/>
            <p14:sldId id="466"/>
            <p14:sldId id="470"/>
            <p14:sldId id="358"/>
            <p14:sldId id="488"/>
            <p14:sldId id="479"/>
            <p14:sldId id="478"/>
            <p14:sldId id="480"/>
            <p14:sldId id="482"/>
            <p14:sldId id="383"/>
            <p14:sldId id="481"/>
            <p14:sldId id="265"/>
            <p14:sldId id="483"/>
            <p14:sldId id="468"/>
            <p14:sldId id="347"/>
            <p14:sldId id="365"/>
            <p14:sldId id="366"/>
            <p14:sldId id="392"/>
            <p14:sldId id="374"/>
            <p14:sldId id="379"/>
            <p14:sldId id="326"/>
            <p14:sldId id="497"/>
            <p14:sldId id="496"/>
            <p14:sldId id="381"/>
            <p14:sldId id="258"/>
            <p14:sldId id="261"/>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E7E7"/>
    <a:srgbClr val="E56DA6"/>
    <a:srgbClr val="76C1A3"/>
    <a:srgbClr val="FED790"/>
    <a:srgbClr val="59B1CD"/>
    <a:srgbClr val="B14D97"/>
    <a:srgbClr val="1DAF8E"/>
    <a:srgbClr val="FBBC33"/>
    <a:srgbClr val="246898"/>
    <a:srgbClr val="EF98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55FC8B2-5F58-4C20-830E-AF78FFC2F236}" v="2" dt="2022-02-28T07:38:18.583"/>
    <p1510:client id="{FE56381E-5FDD-4AEB-949C-B18C66BB2F94}" v="384" dt="2022-02-27T20:04:14.53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85" autoAdjust="0"/>
    <p:restoredTop sz="94660"/>
  </p:normalViewPr>
  <p:slideViewPr>
    <p:cSldViewPr snapToGrid="0" snapToObjects="1">
      <p:cViewPr varScale="1">
        <p:scale>
          <a:sx n="96" d="100"/>
          <a:sy n="96" d="100"/>
        </p:scale>
        <p:origin x="388" y="64"/>
      </p:cViewPr>
      <p:guideLst/>
    </p:cSldViewPr>
  </p:slideViewPr>
  <p:notesTextViewPr>
    <p:cViewPr>
      <p:scale>
        <a:sx n="1" d="1"/>
        <a:sy n="1" d="1"/>
      </p:scale>
      <p:origin x="0" y="0"/>
    </p:cViewPr>
  </p:notesTextViewPr>
  <p:notesViewPr>
    <p:cSldViewPr snapToGrid="0" snapToObjects="1" showGuides="1">
      <p:cViewPr varScale="1">
        <p:scale>
          <a:sx n="51" d="100"/>
          <a:sy n="51" d="100"/>
        </p:scale>
        <p:origin x="2692" y="2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viewProps" Target="viewProps.xml"/><Relationship Id="rId21" Type="http://schemas.openxmlformats.org/officeDocument/2006/relationships/slide" Target="slides/slide14.xml"/><Relationship Id="rId34" Type="http://schemas.openxmlformats.org/officeDocument/2006/relationships/slide" Target="slides/slide27.xml"/><Relationship Id="rId42" Type="http://schemas.microsoft.com/office/2016/11/relationships/changesInfo" Target="changesInfos/changesInfo1.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notesMaster" Target="notesMasters/notesMaster1.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microsoft.com/office/2015/10/relationships/revisionInfo" Target="revisionInfo.xml"/><Relationship Id="rId8" Type="http://schemas.openxmlformats.org/officeDocument/2006/relationships/slide" Target="slides/slide1.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EDINA PASTOR Paula" userId="2a7020b0-bc31-4ddf-9e25-ef3dd2eb6647" providerId="ADAL" clId="{555FC8B2-5F58-4C20-830E-AF78FFC2F236}"/>
    <pc:docChg chg="custSel delSld modSld modSection">
      <pc:chgData name="MEDINA PASTOR Paula" userId="2a7020b0-bc31-4ddf-9e25-ef3dd2eb6647" providerId="ADAL" clId="{555FC8B2-5F58-4C20-830E-AF78FFC2F236}" dt="2022-02-28T08:36:28.472" v="46" actId="1076"/>
      <pc:docMkLst>
        <pc:docMk/>
      </pc:docMkLst>
      <pc:sldChg chg="addSp delSp modSp mod">
        <pc:chgData name="MEDINA PASTOR Paula" userId="2a7020b0-bc31-4ddf-9e25-ef3dd2eb6647" providerId="ADAL" clId="{555FC8B2-5F58-4C20-830E-AF78FFC2F236}" dt="2022-02-28T08:36:28.472" v="46" actId="1076"/>
        <pc:sldMkLst>
          <pc:docMk/>
          <pc:sldMk cId="261323820" sldId="326"/>
        </pc:sldMkLst>
        <pc:spChg chg="mod">
          <ac:chgData name="MEDINA PASTOR Paula" userId="2a7020b0-bc31-4ddf-9e25-ef3dd2eb6647" providerId="ADAL" clId="{555FC8B2-5F58-4C20-830E-AF78FFC2F236}" dt="2022-02-28T08:36:07.022" v="38" actId="1076"/>
          <ac:spMkLst>
            <pc:docMk/>
            <pc:sldMk cId="261323820" sldId="326"/>
            <ac:spMk id="5" creationId="{BD5B92B4-0945-4F0A-8A34-A0A778F6AE13}"/>
          </ac:spMkLst>
        </pc:spChg>
        <pc:spChg chg="add del mod">
          <ac:chgData name="MEDINA PASTOR Paula" userId="2a7020b0-bc31-4ddf-9e25-ef3dd2eb6647" providerId="ADAL" clId="{555FC8B2-5F58-4C20-830E-AF78FFC2F236}" dt="2022-02-28T08:35:55.485" v="34" actId="478"/>
          <ac:spMkLst>
            <pc:docMk/>
            <pc:sldMk cId="261323820" sldId="326"/>
            <ac:spMk id="7" creationId="{2400D0AD-4487-4CAF-B612-6B0D59F0FB33}"/>
          </ac:spMkLst>
        </pc:spChg>
        <pc:spChg chg="add mod">
          <ac:chgData name="MEDINA PASTOR Paula" userId="2a7020b0-bc31-4ddf-9e25-ef3dd2eb6647" providerId="ADAL" clId="{555FC8B2-5F58-4C20-830E-AF78FFC2F236}" dt="2022-02-28T08:36:24.462" v="44" actId="1076"/>
          <ac:spMkLst>
            <pc:docMk/>
            <pc:sldMk cId="261323820" sldId="326"/>
            <ac:spMk id="9" creationId="{E7C33ECD-7DE5-4E77-A459-A0C67F1D0DCB}"/>
          </ac:spMkLst>
        </pc:spChg>
        <pc:picChg chg="mod">
          <ac:chgData name="MEDINA PASTOR Paula" userId="2a7020b0-bc31-4ddf-9e25-ef3dd2eb6647" providerId="ADAL" clId="{555FC8B2-5F58-4C20-830E-AF78FFC2F236}" dt="2022-02-28T08:36:28.472" v="46" actId="1076"/>
          <ac:picMkLst>
            <pc:docMk/>
            <pc:sldMk cId="261323820" sldId="326"/>
            <ac:picMk id="3" creationId="{FA250CA9-B08D-4354-A339-2CC8AE76FDB8}"/>
          </ac:picMkLst>
        </pc:picChg>
      </pc:sldChg>
      <pc:sldChg chg="del">
        <pc:chgData name="MEDINA PASTOR Paula" userId="2a7020b0-bc31-4ddf-9e25-ef3dd2eb6647" providerId="ADAL" clId="{555FC8B2-5F58-4C20-830E-AF78FFC2F236}" dt="2022-02-28T07:45:35.773" v="29" actId="47"/>
        <pc:sldMkLst>
          <pc:docMk/>
          <pc:sldMk cId="1704246556" sldId="344"/>
        </pc:sldMkLst>
      </pc:sldChg>
      <pc:sldChg chg="del">
        <pc:chgData name="MEDINA PASTOR Paula" userId="2a7020b0-bc31-4ddf-9e25-ef3dd2eb6647" providerId="ADAL" clId="{555FC8B2-5F58-4C20-830E-AF78FFC2F236}" dt="2022-02-28T07:45:35.773" v="29" actId="47"/>
        <pc:sldMkLst>
          <pc:docMk/>
          <pc:sldMk cId="3168805488" sldId="351"/>
        </pc:sldMkLst>
      </pc:sldChg>
      <pc:sldChg chg="modAnim">
        <pc:chgData name="MEDINA PASTOR Paula" userId="2a7020b0-bc31-4ddf-9e25-ef3dd2eb6647" providerId="ADAL" clId="{555FC8B2-5F58-4C20-830E-AF78FFC2F236}" dt="2022-02-28T07:38:11.326" v="0"/>
        <pc:sldMkLst>
          <pc:docMk/>
          <pc:sldMk cId="4170097968" sldId="357"/>
        </pc:sldMkLst>
      </pc:sldChg>
      <pc:sldChg chg="del">
        <pc:chgData name="MEDINA PASTOR Paula" userId="2a7020b0-bc31-4ddf-9e25-ef3dd2eb6647" providerId="ADAL" clId="{555FC8B2-5F58-4C20-830E-AF78FFC2F236}" dt="2022-02-28T07:45:35.773" v="29" actId="47"/>
        <pc:sldMkLst>
          <pc:docMk/>
          <pc:sldMk cId="388347884" sldId="375"/>
        </pc:sldMkLst>
      </pc:sldChg>
      <pc:sldChg chg="modSp mod">
        <pc:chgData name="MEDINA PASTOR Paula" userId="2a7020b0-bc31-4ddf-9e25-ef3dd2eb6647" providerId="ADAL" clId="{555FC8B2-5F58-4C20-830E-AF78FFC2F236}" dt="2022-02-28T07:44:18.230" v="25" actId="6549"/>
        <pc:sldMkLst>
          <pc:docMk/>
          <pc:sldMk cId="2343170696" sldId="383"/>
        </pc:sldMkLst>
        <pc:spChg chg="mod">
          <ac:chgData name="MEDINA PASTOR Paula" userId="2a7020b0-bc31-4ddf-9e25-ef3dd2eb6647" providerId="ADAL" clId="{555FC8B2-5F58-4C20-830E-AF78FFC2F236}" dt="2022-02-28T07:44:18.230" v="25" actId="6549"/>
          <ac:spMkLst>
            <pc:docMk/>
            <pc:sldMk cId="2343170696" sldId="383"/>
            <ac:spMk id="28" creationId="{2FC5D9CA-402B-48E2-BB41-3E552B460B04}"/>
          </ac:spMkLst>
        </pc:spChg>
      </pc:sldChg>
      <pc:sldChg chg="del">
        <pc:chgData name="MEDINA PASTOR Paula" userId="2a7020b0-bc31-4ddf-9e25-ef3dd2eb6647" providerId="ADAL" clId="{555FC8B2-5F58-4C20-830E-AF78FFC2F236}" dt="2022-02-28T07:45:45.317" v="30" actId="47"/>
        <pc:sldMkLst>
          <pc:docMk/>
          <pc:sldMk cId="1811166123" sldId="384"/>
        </pc:sldMkLst>
      </pc:sldChg>
      <pc:sldChg chg="del">
        <pc:chgData name="MEDINA PASTOR Paula" userId="2a7020b0-bc31-4ddf-9e25-ef3dd2eb6647" providerId="ADAL" clId="{555FC8B2-5F58-4C20-830E-AF78FFC2F236}" dt="2022-02-28T07:45:35.773" v="29" actId="47"/>
        <pc:sldMkLst>
          <pc:docMk/>
          <pc:sldMk cId="3576874767" sldId="399"/>
        </pc:sldMkLst>
      </pc:sldChg>
      <pc:sldChg chg="del">
        <pc:chgData name="MEDINA PASTOR Paula" userId="2a7020b0-bc31-4ddf-9e25-ef3dd2eb6647" providerId="ADAL" clId="{555FC8B2-5F58-4C20-830E-AF78FFC2F236}" dt="2022-02-28T07:45:35.773" v="29" actId="47"/>
        <pc:sldMkLst>
          <pc:docMk/>
          <pc:sldMk cId="1063940978" sldId="400"/>
        </pc:sldMkLst>
      </pc:sldChg>
      <pc:sldChg chg="del">
        <pc:chgData name="MEDINA PASTOR Paula" userId="2a7020b0-bc31-4ddf-9e25-ef3dd2eb6647" providerId="ADAL" clId="{555FC8B2-5F58-4C20-830E-AF78FFC2F236}" dt="2022-02-28T07:45:16.356" v="27" actId="47"/>
        <pc:sldMkLst>
          <pc:docMk/>
          <pc:sldMk cId="1953501135" sldId="407"/>
        </pc:sldMkLst>
      </pc:sldChg>
      <pc:sldChg chg="modAnim">
        <pc:chgData name="MEDINA PASTOR Paula" userId="2a7020b0-bc31-4ddf-9e25-ef3dd2eb6647" providerId="ADAL" clId="{555FC8B2-5F58-4C20-830E-AF78FFC2F236}" dt="2022-02-28T07:38:18.583" v="1"/>
        <pc:sldMkLst>
          <pc:docMk/>
          <pc:sldMk cId="2049596225" sldId="466"/>
        </pc:sldMkLst>
      </pc:sldChg>
      <pc:sldChg chg="del">
        <pc:chgData name="MEDINA PASTOR Paula" userId="2a7020b0-bc31-4ddf-9e25-ef3dd2eb6647" providerId="ADAL" clId="{555FC8B2-5F58-4C20-830E-AF78FFC2F236}" dt="2022-02-28T07:45:17.035" v="28" actId="47"/>
        <pc:sldMkLst>
          <pc:docMk/>
          <pc:sldMk cId="2172697650" sldId="494"/>
        </pc:sldMkLst>
      </pc:sldChg>
      <pc:sldChg chg="del">
        <pc:chgData name="MEDINA PASTOR Paula" userId="2a7020b0-bc31-4ddf-9e25-ef3dd2eb6647" providerId="ADAL" clId="{555FC8B2-5F58-4C20-830E-AF78FFC2F236}" dt="2022-02-28T07:44:39.781" v="26" actId="47"/>
        <pc:sldMkLst>
          <pc:docMk/>
          <pc:sldMk cId="3280888372" sldId="495"/>
        </pc:sldMkLst>
      </pc:sldChg>
    </pc:docChg>
  </pc:docChgLst>
  <pc:docChgLst>
    <pc:chgData name="MEDINA PASTOR Paula" userId="2a7020b0-bc31-4ddf-9e25-ef3dd2eb6647" providerId="ADAL" clId="{FE56381E-5FDD-4AEB-949C-B18C66BB2F94}"/>
    <pc:docChg chg="undo custSel addSld delSld modSld sldOrd modSection">
      <pc:chgData name="MEDINA PASTOR Paula" userId="2a7020b0-bc31-4ddf-9e25-ef3dd2eb6647" providerId="ADAL" clId="{FE56381E-5FDD-4AEB-949C-B18C66BB2F94}" dt="2022-02-27T20:04:41.500" v="1112" actId="47"/>
      <pc:docMkLst>
        <pc:docMk/>
      </pc:docMkLst>
      <pc:sldChg chg="del">
        <pc:chgData name="MEDINA PASTOR Paula" userId="2a7020b0-bc31-4ddf-9e25-ef3dd2eb6647" providerId="ADAL" clId="{FE56381E-5FDD-4AEB-949C-B18C66BB2F94}" dt="2022-02-25T18:29:29.493" v="581" actId="47"/>
        <pc:sldMkLst>
          <pc:docMk/>
          <pc:sldMk cId="4031044662" sldId="256"/>
        </pc:sldMkLst>
      </pc:sldChg>
      <pc:sldChg chg="addSp delSp modSp mod ord">
        <pc:chgData name="MEDINA PASTOR Paula" userId="2a7020b0-bc31-4ddf-9e25-ef3dd2eb6647" providerId="ADAL" clId="{FE56381E-5FDD-4AEB-949C-B18C66BB2F94}" dt="2022-02-27T18:22:26.554" v="715" actId="404"/>
        <pc:sldMkLst>
          <pc:docMk/>
          <pc:sldMk cId="3289873466" sldId="259"/>
        </pc:sldMkLst>
        <pc:spChg chg="mod">
          <ac:chgData name="MEDINA PASTOR Paula" userId="2a7020b0-bc31-4ddf-9e25-ef3dd2eb6647" providerId="ADAL" clId="{FE56381E-5FDD-4AEB-949C-B18C66BB2F94}" dt="2022-02-27T18:22:26.554" v="715" actId="404"/>
          <ac:spMkLst>
            <pc:docMk/>
            <pc:sldMk cId="3289873466" sldId="259"/>
            <ac:spMk id="5" creationId="{F0AE3CE4-C62A-485D-AA95-68BB599EA981}"/>
          </ac:spMkLst>
        </pc:spChg>
        <pc:spChg chg="del">
          <ac:chgData name="MEDINA PASTOR Paula" userId="2a7020b0-bc31-4ddf-9e25-ef3dd2eb6647" providerId="ADAL" clId="{FE56381E-5FDD-4AEB-949C-B18C66BB2F94}" dt="2022-02-24T16:59:43.890" v="309" actId="478"/>
          <ac:spMkLst>
            <pc:docMk/>
            <pc:sldMk cId="3289873466" sldId="259"/>
            <ac:spMk id="6" creationId="{6DC06295-C8C7-4C99-9BB3-B325EDC583BC}"/>
          </ac:spMkLst>
        </pc:spChg>
        <pc:spChg chg="del">
          <ac:chgData name="MEDINA PASTOR Paula" userId="2a7020b0-bc31-4ddf-9e25-ef3dd2eb6647" providerId="ADAL" clId="{FE56381E-5FDD-4AEB-949C-B18C66BB2F94}" dt="2022-02-24T16:59:43.890" v="309" actId="478"/>
          <ac:spMkLst>
            <pc:docMk/>
            <pc:sldMk cId="3289873466" sldId="259"/>
            <ac:spMk id="7" creationId="{D71886C9-6A0F-4F52-9998-BE60FE6FAF21}"/>
          </ac:spMkLst>
        </pc:spChg>
        <pc:spChg chg="add mod">
          <ac:chgData name="MEDINA PASTOR Paula" userId="2a7020b0-bc31-4ddf-9e25-ef3dd2eb6647" providerId="ADAL" clId="{FE56381E-5FDD-4AEB-949C-B18C66BB2F94}" dt="2022-02-24T17:15:35.494" v="323" actId="1076"/>
          <ac:spMkLst>
            <pc:docMk/>
            <pc:sldMk cId="3289873466" sldId="259"/>
            <ac:spMk id="8" creationId="{C13805C6-3B68-4D94-8BEC-C69D70A46BB3}"/>
          </ac:spMkLst>
        </pc:spChg>
        <pc:picChg chg="add mod modCrop">
          <ac:chgData name="MEDINA PASTOR Paula" userId="2a7020b0-bc31-4ddf-9e25-ef3dd2eb6647" providerId="ADAL" clId="{FE56381E-5FDD-4AEB-949C-B18C66BB2F94}" dt="2022-02-24T17:15:41.041" v="325" actId="1076"/>
          <ac:picMkLst>
            <pc:docMk/>
            <pc:sldMk cId="3289873466" sldId="259"/>
            <ac:picMk id="9" creationId="{AF20AAA5-72DE-4AED-ADC6-7BCABBC91F75}"/>
          </ac:picMkLst>
        </pc:picChg>
      </pc:sldChg>
      <pc:sldChg chg="del">
        <pc:chgData name="MEDINA PASTOR Paula" userId="2a7020b0-bc31-4ddf-9e25-ef3dd2eb6647" providerId="ADAL" clId="{FE56381E-5FDD-4AEB-949C-B18C66BB2F94}" dt="2022-02-24T17:30:00.350" v="371" actId="47"/>
        <pc:sldMkLst>
          <pc:docMk/>
          <pc:sldMk cId="1422382780" sldId="260"/>
        </pc:sldMkLst>
      </pc:sldChg>
      <pc:sldChg chg="del">
        <pc:chgData name="MEDINA PASTOR Paula" userId="2a7020b0-bc31-4ddf-9e25-ef3dd2eb6647" providerId="ADAL" clId="{FE56381E-5FDD-4AEB-949C-B18C66BB2F94}" dt="2022-02-24T17:29:58.693" v="370" actId="47"/>
        <pc:sldMkLst>
          <pc:docMk/>
          <pc:sldMk cId="383808796" sldId="262"/>
        </pc:sldMkLst>
      </pc:sldChg>
      <pc:sldChg chg="add del">
        <pc:chgData name="MEDINA PASTOR Paula" userId="2a7020b0-bc31-4ddf-9e25-ef3dd2eb6647" providerId="ADAL" clId="{FE56381E-5FDD-4AEB-949C-B18C66BB2F94}" dt="2022-02-27T18:46:18.346" v="896" actId="47"/>
        <pc:sldMkLst>
          <pc:docMk/>
          <pc:sldMk cId="2658692859" sldId="262"/>
        </pc:sldMkLst>
      </pc:sldChg>
      <pc:sldChg chg="addSp delSp modSp add mod delAnim">
        <pc:chgData name="MEDINA PASTOR Paula" userId="2a7020b0-bc31-4ddf-9e25-ef3dd2eb6647" providerId="ADAL" clId="{FE56381E-5FDD-4AEB-949C-B18C66BB2F94}" dt="2022-02-27T18:30:28.901" v="806" actId="478"/>
        <pc:sldMkLst>
          <pc:docMk/>
          <pc:sldMk cId="870202507" sldId="265"/>
        </pc:sldMkLst>
        <pc:spChg chg="add del mod">
          <ac:chgData name="MEDINA PASTOR Paula" userId="2a7020b0-bc31-4ddf-9e25-ef3dd2eb6647" providerId="ADAL" clId="{FE56381E-5FDD-4AEB-949C-B18C66BB2F94}" dt="2022-02-27T18:30:28.901" v="806" actId="478"/>
          <ac:spMkLst>
            <pc:docMk/>
            <pc:sldMk cId="870202507" sldId="265"/>
            <ac:spMk id="3" creationId="{7F69A691-37D5-4C81-8B55-ABE7417CC0C4}"/>
          </ac:spMkLst>
        </pc:spChg>
        <pc:spChg chg="del">
          <ac:chgData name="MEDINA PASTOR Paula" userId="2a7020b0-bc31-4ddf-9e25-ef3dd2eb6647" providerId="ADAL" clId="{FE56381E-5FDD-4AEB-949C-B18C66BB2F94}" dt="2022-02-27T18:30:17.786" v="803" actId="478"/>
          <ac:spMkLst>
            <pc:docMk/>
            <pc:sldMk cId="870202507" sldId="265"/>
            <ac:spMk id="4" creationId="{89AB3093-2DAD-47C7-84D2-0B7F52BC1F70}"/>
          </ac:spMkLst>
        </pc:spChg>
        <pc:spChg chg="mod">
          <ac:chgData name="MEDINA PASTOR Paula" userId="2a7020b0-bc31-4ddf-9e25-ef3dd2eb6647" providerId="ADAL" clId="{FE56381E-5FDD-4AEB-949C-B18C66BB2F94}" dt="2022-02-27T18:25:53.192" v="769" actId="20577"/>
          <ac:spMkLst>
            <pc:docMk/>
            <pc:sldMk cId="870202507" sldId="265"/>
            <ac:spMk id="6" creationId="{34D1F734-6678-4CBC-8F2D-989D20E7FC97}"/>
          </ac:spMkLst>
        </pc:spChg>
        <pc:spChg chg="mod">
          <ac:chgData name="MEDINA PASTOR Paula" userId="2a7020b0-bc31-4ddf-9e25-ef3dd2eb6647" providerId="ADAL" clId="{FE56381E-5FDD-4AEB-949C-B18C66BB2F94}" dt="2022-02-27T18:25:59.778" v="774" actId="20577"/>
          <ac:spMkLst>
            <pc:docMk/>
            <pc:sldMk cId="870202507" sldId="265"/>
            <ac:spMk id="14" creationId="{B935B8D8-DD75-4179-9F91-99D4441EBCB2}"/>
          </ac:spMkLst>
        </pc:spChg>
        <pc:spChg chg="del">
          <ac:chgData name="MEDINA PASTOR Paula" userId="2a7020b0-bc31-4ddf-9e25-ef3dd2eb6647" providerId="ADAL" clId="{FE56381E-5FDD-4AEB-949C-B18C66BB2F94}" dt="2022-02-27T18:25:31.173" v="764" actId="478"/>
          <ac:spMkLst>
            <pc:docMk/>
            <pc:sldMk cId="870202507" sldId="265"/>
            <ac:spMk id="28" creationId="{F3045D9C-D865-4259-A88D-E6EB48063B59}"/>
          </ac:spMkLst>
        </pc:spChg>
        <pc:spChg chg="add mod">
          <ac:chgData name="MEDINA PASTOR Paula" userId="2a7020b0-bc31-4ddf-9e25-ef3dd2eb6647" providerId="ADAL" clId="{FE56381E-5FDD-4AEB-949C-B18C66BB2F94}" dt="2022-02-27T18:30:19.654" v="804"/>
          <ac:spMkLst>
            <pc:docMk/>
            <pc:sldMk cId="870202507" sldId="265"/>
            <ac:spMk id="47" creationId="{04A109E7-E170-44B2-BF65-592DA0E2B38C}"/>
          </ac:spMkLst>
        </pc:spChg>
        <pc:grpChg chg="mod">
          <ac:chgData name="MEDINA PASTOR Paula" userId="2a7020b0-bc31-4ddf-9e25-ef3dd2eb6647" providerId="ADAL" clId="{FE56381E-5FDD-4AEB-949C-B18C66BB2F94}" dt="2022-02-27T18:28:46.834" v="784" actId="14100"/>
          <ac:grpSpMkLst>
            <pc:docMk/>
            <pc:sldMk cId="870202507" sldId="265"/>
            <ac:grpSpMk id="29" creationId="{AC0F172C-A347-4A09-9A39-415F4BBC50C7}"/>
          </ac:grpSpMkLst>
        </pc:grpChg>
        <pc:picChg chg="mod">
          <ac:chgData name="MEDINA PASTOR Paula" userId="2a7020b0-bc31-4ddf-9e25-ef3dd2eb6647" providerId="ADAL" clId="{FE56381E-5FDD-4AEB-949C-B18C66BB2F94}" dt="2022-02-27T18:29:11.737" v="793" actId="1076"/>
          <ac:picMkLst>
            <pc:docMk/>
            <pc:sldMk cId="870202507" sldId="265"/>
            <ac:picMk id="8" creationId="{4AB0344A-D67A-447D-9EEB-155D31EF059B}"/>
          </ac:picMkLst>
        </pc:picChg>
        <pc:picChg chg="mod">
          <ac:chgData name="MEDINA PASTOR Paula" userId="2a7020b0-bc31-4ddf-9e25-ef3dd2eb6647" providerId="ADAL" clId="{FE56381E-5FDD-4AEB-949C-B18C66BB2F94}" dt="2022-02-27T18:29:01.062" v="787" actId="14100"/>
          <ac:picMkLst>
            <pc:docMk/>
            <pc:sldMk cId="870202507" sldId="265"/>
            <ac:picMk id="9" creationId="{2F4F5F17-7633-499B-BC8C-C30F974AC504}"/>
          </ac:picMkLst>
        </pc:picChg>
        <pc:picChg chg="mod">
          <ac:chgData name="MEDINA PASTOR Paula" userId="2a7020b0-bc31-4ddf-9e25-ef3dd2eb6647" providerId="ADAL" clId="{FE56381E-5FDD-4AEB-949C-B18C66BB2F94}" dt="2022-02-27T18:29:08.759" v="791" actId="1076"/>
          <ac:picMkLst>
            <pc:docMk/>
            <pc:sldMk cId="870202507" sldId="265"/>
            <ac:picMk id="10" creationId="{4D8C3159-7804-4EDF-875A-0AEB258B58CD}"/>
          </ac:picMkLst>
        </pc:picChg>
        <pc:picChg chg="mod">
          <ac:chgData name="MEDINA PASTOR Paula" userId="2a7020b0-bc31-4ddf-9e25-ef3dd2eb6647" providerId="ADAL" clId="{FE56381E-5FDD-4AEB-949C-B18C66BB2F94}" dt="2022-02-27T18:29:10.487" v="792" actId="1076"/>
          <ac:picMkLst>
            <pc:docMk/>
            <pc:sldMk cId="870202507" sldId="265"/>
            <ac:picMk id="11" creationId="{E4EFA30B-CA6F-4652-93E3-EE03426EC974}"/>
          </ac:picMkLst>
        </pc:picChg>
        <pc:picChg chg="mod">
          <ac:chgData name="MEDINA PASTOR Paula" userId="2a7020b0-bc31-4ddf-9e25-ef3dd2eb6647" providerId="ADAL" clId="{FE56381E-5FDD-4AEB-949C-B18C66BB2F94}" dt="2022-02-27T18:29:06.509" v="790" actId="1076"/>
          <ac:picMkLst>
            <pc:docMk/>
            <pc:sldMk cId="870202507" sldId="265"/>
            <ac:picMk id="12" creationId="{FECB0783-6366-4DEA-BFA6-53E3308BDF97}"/>
          </ac:picMkLst>
        </pc:picChg>
        <pc:picChg chg="mod">
          <ac:chgData name="MEDINA PASTOR Paula" userId="2a7020b0-bc31-4ddf-9e25-ef3dd2eb6647" providerId="ADAL" clId="{FE56381E-5FDD-4AEB-949C-B18C66BB2F94}" dt="2022-02-27T18:28:46.834" v="784" actId="14100"/>
          <ac:picMkLst>
            <pc:docMk/>
            <pc:sldMk cId="870202507" sldId="265"/>
            <ac:picMk id="30" creationId="{599E5959-80FC-49BF-996A-D4202C068ED4}"/>
          </ac:picMkLst>
        </pc:picChg>
        <pc:picChg chg="mod">
          <ac:chgData name="MEDINA PASTOR Paula" userId="2a7020b0-bc31-4ddf-9e25-ef3dd2eb6647" providerId="ADAL" clId="{FE56381E-5FDD-4AEB-949C-B18C66BB2F94}" dt="2022-02-27T18:28:46.834" v="784" actId="14100"/>
          <ac:picMkLst>
            <pc:docMk/>
            <pc:sldMk cId="870202507" sldId="265"/>
            <ac:picMk id="31" creationId="{BFDE2A48-7471-484D-A303-CFE9E920FF9C}"/>
          </ac:picMkLst>
        </pc:picChg>
        <pc:picChg chg="mod">
          <ac:chgData name="MEDINA PASTOR Paula" userId="2a7020b0-bc31-4ddf-9e25-ef3dd2eb6647" providerId="ADAL" clId="{FE56381E-5FDD-4AEB-949C-B18C66BB2F94}" dt="2022-02-27T18:28:46.834" v="784" actId="14100"/>
          <ac:picMkLst>
            <pc:docMk/>
            <pc:sldMk cId="870202507" sldId="265"/>
            <ac:picMk id="32" creationId="{F678F8DF-0533-487B-9F11-5F1FAA31D9B0}"/>
          </ac:picMkLst>
        </pc:picChg>
        <pc:picChg chg="mod">
          <ac:chgData name="MEDINA PASTOR Paula" userId="2a7020b0-bc31-4ddf-9e25-ef3dd2eb6647" providerId="ADAL" clId="{FE56381E-5FDD-4AEB-949C-B18C66BB2F94}" dt="2022-02-27T18:28:46.834" v="784" actId="14100"/>
          <ac:picMkLst>
            <pc:docMk/>
            <pc:sldMk cId="870202507" sldId="265"/>
            <ac:picMk id="33" creationId="{B59052B4-E046-4F88-8921-359DDB808665}"/>
          </ac:picMkLst>
        </pc:picChg>
        <pc:picChg chg="mod">
          <ac:chgData name="MEDINA PASTOR Paula" userId="2a7020b0-bc31-4ddf-9e25-ef3dd2eb6647" providerId="ADAL" clId="{FE56381E-5FDD-4AEB-949C-B18C66BB2F94}" dt="2022-02-27T18:28:46.834" v="784" actId="14100"/>
          <ac:picMkLst>
            <pc:docMk/>
            <pc:sldMk cId="870202507" sldId="265"/>
            <ac:picMk id="34" creationId="{D2278FF0-5F47-4254-95FD-A7BC0C533EFC}"/>
          </ac:picMkLst>
        </pc:picChg>
        <pc:picChg chg="mod">
          <ac:chgData name="MEDINA PASTOR Paula" userId="2a7020b0-bc31-4ddf-9e25-ef3dd2eb6647" providerId="ADAL" clId="{FE56381E-5FDD-4AEB-949C-B18C66BB2F94}" dt="2022-02-27T18:28:46.834" v="784" actId="14100"/>
          <ac:picMkLst>
            <pc:docMk/>
            <pc:sldMk cId="870202507" sldId="265"/>
            <ac:picMk id="35" creationId="{3684108E-B039-4CAD-8E9D-EDC93B70602A}"/>
          </ac:picMkLst>
        </pc:picChg>
        <pc:picChg chg="mod">
          <ac:chgData name="MEDINA PASTOR Paula" userId="2a7020b0-bc31-4ddf-9e25-ef3dd2eb6647" providerId="ADAL" clId="{FE56381E-5FDD-4AEB-949C-B18C66BB2F94}" dt="2022-02-27T18:28:46.834" v="784" actId="14100"/>
          <ac:picMkLst>
            <pc:docMk/>
            <pc:sldMk cId="870202507" sldId="265"/>
            <ac:picMk id="36" creationId="{5A2FFD70-CF72-4119-B4CB-C3C0FA3B348D}"/>
          </ac:picMkLst>
        </pc:picChg>
        <pc:picChg chg="mod">
          <ac:chgData name="MEDINA PASTOR Paula" userId="2a7020b0-bc31-4ddf-9e25-ef3dd2eb6647" providerId="ADAL" clId="{FE56381E-5FDD-4AEB-949C-B18C66BB2F94}" dt="2022-02-27T18:28:46.834" v="784" actId="14100"/>
          <ac:picMkLst>
            <pc:docMk/>
            <pc:sldMk cId="870202507" sldId="265"/>
            <ac:picMk id="37" creationId="{CC717E17-61E8-4697-A19F-F350D6DDB5D1}"/>
          </ac:picMkLst>
        </pc:picChg>
        <pc:picChg chg="mod">
          <ac:chgData name="MEDINA PASTOR Paula" userId="2a7020b0-bc31-4ddf-9e25-ef3dd2eb6647" providerId="ADAL" clId="{FE56381E-5FDD-4AEB-949C-B18C66BB2F94}" dt="2022-02-27T18:28:46.834" v="784" actId="14100"/>
          <ac:picMkLst>
            <pc:docMk/>
            <pc:sldMk cId="870202507" sldId="265"/>
            <ac:picMk id="38" creationId="{6EB600A0-D134-4B32-BC16-BEF10CF178A2}"/>
          </ac:picMkLst>
        </pc:picChg>
        <pc:picChg chg="mod">
          <ac:chgData name="MEDINA PASTOR Paula" userId="2a7020b0-bc31-4ddf-9e25-ef3dd2eb6647" providerId="ADAL" clId="{FE56381E-5FDD-4AEB-949C-B18C66BB2F94}" dt="2022-02-27T18:28:46.834" v="784" actId="14100"/>
          <ac:picMkLst>
            <pc:docMk/>
            <pc:sldMk cId="870202507" sldId="265"/>
            <ac:picMk id="39" creationId="{AC4D5E8D-0EF4-4733-8F84-97A5642BE76E}"/>
          </ac:picMkLst>
        </pc:picChg>
        <pc:picChg chg="mod">
          <ac:chgData name="MEDINA PASTOR Paula" userId="2a7020b0-bc31-4ddf-9e25-ef3dd2eb6647" providerId="ADAL" clId="{FE56381E-5FDD-4AEB-949C-B18C66BB2F94}" dt="2022-02-27T18:28:46.834" v="784" actId="14100"/>
          <ac:picMkLst>
            <pc:docMk/>
            <pc:sldMk cId="870202507" sldId="265"/>
            <ac:picMk id="40" creationId="{6A4EFE61-D23A-46D2-B987-6D4BABC59953}"/>
          </ac:picMkLst>
        </pc:picChg>
        <pc:picChg chg="mod">
          <ac:chgData name="MEDINA PASTOR Paula" userId="2a7020b0-bc31-4ddf-9e25-ef3dd2eb6647" providerId="ADAL" clId="{FE56381E-5FDD-4AEB-949C-B18C66BB2F94}" dt="2022-02-27T18:28:46.834" v="784" actId="14100"/>
          <ac:picMkLst>
            <pc:docMk/>
            <pc:sldMk cId="870202507" sldId="265"/>
            <ac:picMk id="41" creationId="{CB9B0901-0B10-43F6-90F4-49880CA0A38C}"/>
          </ac:picMkLst>
        </pc:picChg>
        <pc:picChg chg="add del mod">
          <ac:chgData name="MEDINA PASTOR Paula" userId="2a7020b0-bc31-4ddf-9e25-ef3dd2eb6647" providerId="ADAL" clId="{FE56381E-5FDD-4AEB-949C-B18C66BB2F94}" dt="2022-02-27T18:28:52.329" v="785" actId="478"/>
          <ac:picMkLst>
            <pc:docMk/>
            <pc:sldMk cId="870202507" sldId="265"/>
            <ac:picMk id="42" creationId="{68F40015-E2DC-4485-ABDE-A1E762E00CAF}"/>
          </ac:picMkLst>
        </pc:picChg>
        <pc:picChg chg="add mod">
          <ac:chgData name="MEDINA PASTOR Paula" userId="2a7020b0-bc31-4ddf-9e25-ef3dd2eb6647" providerId="ADAL" clId="{FE56381E-5FDD-4AEB-949C-B18C66BB2F94}" dt="2022-02-27T18:28:28.749" v="777" actId="14100"/>
          <ac:picMkLst>
            <pc:docMk/>
            <pc:sldMk cId="870202507" sldId="265"/>
            <ac:picMk id="43" creationId="{A1A4E5D1-DFAE-47CA-99B3-430FAFAA4AFD}"/>
          </ac:picMkLst>
        </pc:picChg>
        <pc:picChg chg="add mod">
          <ac:chgData name="MEDINA PASTOR Paula" userId="2a7020b0-bc31-4ddf-9e25-ef3dd2eb6647" providerId="ADAL" clId="{FE56381E-5FDD-4AEB-949C-B18C66BB2F94}" dt="2022-02-27T18:28:36.416" v="782" actId="1076"/>
          <ac:picMkLst>
            <pc:docMk/>
            <pc:sldMk cId="870202507" sldId="265"/>
            <ac:picMk id="44" creationId="{177B7C24-65CC-46B9-9177-1C8A684B1E67}"/>
          </ac:picMkLst>
        </pc:picChg>
        <pc:picChg chg="add mod">
          <ac:chgData name="MEDINA PASTOR Paula" userId="2a7020b0-bc31-4ddf-9e25-ef3dd2eb6647" providerId="ADAL" clId="{FE56381E-5FDD-4AEB-949C-B18C66BB2F94}" dt="2022-02-27T18:29:50.414" v="800" actId="1076"/>
          <ac:picMkLst>
            <pc:docMk/>
            <pc:sldMk cId="870202507" sldId="265"/>
            <ac:picMk id="45" creationId="{B0F00D10-C39A-4AC0-8FBD-F1011294727E}"/>
          </ac:picMkLst>
        </pc:picChg>
        <pc:picChg chg="add mod">
          <ac:chgData name="MEDINA PASTOR Paula" userId="2a7020b0-bc31-4ddf-9e25-ef3dd2eb6647" providerId="ADAL" clId="{FE56381E-5FDD-4AEB-949C-B18C66BB2F94}" dt="2022-02-27T18:29:47.015" v="797" actId="1076"/>
          <ac:picMkLst>
            <pc:docMk/>
            <pc:sldMk cId="870202507" sldId="265"/>
            <ac:picMk id="46" creationId="{10A53E45-EABC-4477-9C6C-6AEDF17F75E0}"/>
          </ac:picMkLst>
        </pc:picChg>
      </pc:sldChg>
      <pc:sldChg chg="modSp add mod ord">
        <pc:chgData name="MEDINA PASTOR Paula" userId="2a7020b0-bc31-4ddf-9e25-ef3dd2eb6647" providerId="ADAL" clId="{FE56381E-5FDD-4AEB-949C-B18C66BB2F94}" dt="2022-02-27T18:54:47.103" v="982"/>
        <pc:sldMkLst>
          <pc:docMk/>
          <pc:sldMk cId="261323820" sldId="326"/>
        </pc:sldMkLst>
        <pc:spChg chg="mod">
          <ac:chgData name="MEDINA PASTOR Paula" userId="2a7020b0-bc31-4ddf-9e25-ef3dd2eb6647" providerId="ADAL" clId="{FE56381E-5FDD-4AEB-949C-B18C66BB2F94}" dt="2022-02-27T18:50:48.795" v="961" actId="207"/>
          <ac:spMkLst>
            <pc:docMk/>
            <pc:sldMk cId="261323820" sldId="326"/>
            <ac:spMk id="2" creationId="{061BB10D-9396-4830-8FD3-5A268BE79549}"/>
          </ac:spMkLst>
        </pc:spChg>
        <pc:spChg chg="mod">
          <ac:chgData name="MEDINA PASTOR Paula" userId="2a7020b0-bc31-4ddf-9e25-ef3dd2eb6647" providerId="ADAL" clId="{FE56381E-5FDD-4AEB-949C-B18C66BB2F94}" dt="2022-02-27T18:54:43.179" v="980" actId="6549"/>
          <ac:spMkLst>
            <pc:docMk/>
            <pc:sldMk cId="261323820" sldId="326"/>
            <ac:spMk id="4" creationId="{B6D2333B-E8D1-44BE-803E-754FED1485F3}"/>
          </ac:spMkLst>
        </pc:spChg>
      </pc:sldChg>
      <pc:sldChg chg="add">
        <pc:chgData name="MEDINA PASTOR Paula" userId="2a7020b0-bc31-4ddf-9e25-ef3dd2eb6647" providerId="ADAL" clId="{FE56381E-5FDD-4AEB-949C-B18C66BB2F94}" dt="2022-02-24T17:29:54.118" v="369"/>
        <pc:sldMkLst>
          <pc:docMk/>
          <pc:sldMk cId="1704246556" sldId="344"/>
        </pc:sldMkLst>
      </pc:sldChg>
      <pc:sldChg chg="modSp add mod">
        <pc:chgData name="MEDINA PASTOR Paula" userId="2a7020b0-bc31-4ddf-9e25-ef3dd2eb6647" providerId="ADAL" clId="{FE56381E-5FDD-4AEB-949C-B18C66BB2F94}" dt="2022-02-27T18:45:09.572" v="886" actId="14100"/>
        <pc:sldMkLst>
          <pc:docMk/>
          <pc:sldMk cId="3530361942" sldId="347"/>
        </pc:sldMkLst>
        <pc:spChg chg="mod">
          <ac:chgData name="MEDINA PASTOR Paula" userId="2a7020b0-bc31-4ddf-9e25-ef3dd2eb6647" providerId="ADAL" clId="{FE56381E-5FDD-4AEB-949C-B18C66BB2F94}" dt="2022-02-27T18:45:09.572" v="886" actId="14100"/>
          <ac:spMkLst>
            <pc:docMk/>
            <pc:sldMk cId="3530361942" sldId="347"/>
            <ac:spMk id="4" creationId="{D343F9FC-AA22-4D48-AF87-4ABD6C2D421B}"/>
          </ac:spMkLst>
        </pc:spChg>
      </pc:sldChg>
      <pc:sldChg chg="delSp modSp add del mod">
        <pc:chgData name="MEDINA PASTOR Paula" userId="2a7020b0-bc31-4ddf-9e25-ef3dd2eb6647" providerId="ADAL" clId="{FE56381E-5FDD-4AEB-949C-B18C66BB2F94}" dt="2022-02-27T18:42:13.731" v="841" actId="47"/>
        <pc:sldMkLst>
          <pc:docMk/>
          <pc:sldMk cId="814304053" sldId="348"/>
        </pc:sldMkLst>
        <pc:spChg chg="mod">
          <ac:chgData name="MEDINA PASTOR Paula" userId="2a7020b0-bc31-4ddf-9e25-ef3dd2eb6647" providerId="ADAL" clId="{FE56381E-5FDD-4AEB-949C-B18C66BB2F94}" dt="2022-02-27T18:41:43.101" v="839" actId="1076"/>
          <ac:spMkLst>
            <pc:docMk/>
            <pc:sldMk cId="814304053" sldId="348"/>
            <ac:spMk id="3" creationId="{41E1CCA9-E41D-47B6-8FE5-2E30E4ACC8B6}"/>
          </ac:spMkLst>
        </pc:spChg>
        <pc:picChg chg="del">
          <ac:chgData name="MEDINA PASTOR Paula" userId="2a7020b0-bc31-4ddf-9e25-ef3dd2eb6647" providerId="ADAL" clId="{FE56381E-5FDD-4AEB-949C-B18C66BB2F94}" dt="2022-02-27T18:41:44.965" v="840" actId="478"/>
          <ac:picMkLst>
            <pc:docMk/>
            <pc:sldMk cId="814304053" sldId="348"/>
            <ac:picMk id="3074" creationId="{7A08B7E8-7881-4399-B07F-7ECB3C6B146D}"/>
          </ac:picMkLst>
        </pc:picChg>
      </pc:sldChg>
      <pc:sldChg chg="modSp add del mod ord">
        <pc:chgData name="MEDINA PASTOR Paula" userId="2a7020b0-bc31-4ddf-9e25-ef3dd2eb6647" providerId="ADAL" clId="{FE56381E-5FDD-4AEB-949C-B18C66BB2F94}" dt="2022-02-27T20:04:41.500" v="1112" actId="47"/>
        <pc:sldMkLst>
          <pc:docMk/>
          <pc:sldMk cId="1258487965" sldId="349"/>
        </pc:sldMkLst>
        <pc:spChg chg="mod">
          <ac:chgData name="MEDINA PASTOR Paula" userId="2a7020b0-bc31-4ddf-9e25-ef3dd2eb6647" providerId="ADAL" clId="{FE56381E-5FDD-4AEB-949C-B18C66BB2F94}" dt="2022-02-27T20:04:24.015" v="1111" actId="20577"/>
          <ac:spMkLst>
            <pc:docMk/>
            <pc:sldMk cId="1258487965" sldId="349"/>
            <ac:spMk id="4" creationId="{D343F9FC-AA22-4D48-AF87-4ABD6C2D421B}"/>
          </ac:spMkLst>
        </pc:spChg>
        <pc:graphicFrameChg chg="mod">
          <ac:chgData name="MEDINA PASTOR Paula" userId="2a7020b0-bc31-4ddf-9e25-ef3dd2eb6647" providerId="ADAL" clId="{FE56381E-5FDD-4AEB-949C-B18C66BB2F94}" dt="2022-02-27T20:02:34.210" v="1073" actId="20577"/>
          <ac:graphicFrameMkLst>
            <pc:docMk/>
            <pc:sldMk cId="1258487965" sldId="349"/>
            <ac:graphicFrameMk id="2" creationId="{235BB323-4DA5-4097-A759-345432415CB1}"/>
          </ac:graphicFrameMkLst>
        </pc:graphicFrameChg>
      </pc:sldChg>
      <pc:sldChg chg="add del">
        <pc:chgData name="MEDINA PASTOR Paula" userId="2a7020b0-bc31-4ddf-9e25-ef3dd2eb6647" providerId="ADAL" clId="{FE56381E-5FDD-4AEB-949C-B18C66BB2F94}" dt="2022-02-27T18:45:45.350" v="892" actId="47"/>
        <pc:sldMkLst>
          <pc:docMk/>
          <pc:sldMk cId="1792129162" sldId="350"/>
        </pc:sldMkLst>
      </pc:sldChg>
      <pc:sldChg chg="add">
        <pc:chgData name="MEDINA PASTOR Paula" userId="2a7020b0-bc31-4ddf-9e25-ef3dd2eb6647" providerId="ADAL" clId="{FE56381E-5FDD-4AEB-949C-B18C66BB2F94}" dt="2022-02-24T17:29:54.118" v="369"/>
        <pc:sldMkLst>
          <pc:docMk/>
          <pc:sldMk cId="3168805488" sldId="351"/>
        </pc:sldMkLst>
      </pc:sldChg>
      <pc:sldChg chg="addSp modSp add mod modAnim">
        <pc:chgData name="MEDINA PASTOR Paula" userId="2a7020b0-bc31-4ddf-9e25-ef3dd2eb6647" providerId="ADAL" clId="{FE56381E-5FDD-4AEB-949C-B18C66BB2F94}" dt="2022-02-24T16:51:38.907" v="306"/>
        <pc:sldMkLst>
          <pc:docMk/>
          <pc:sldMk cId="4170097968" sldId="357"/>
        </pc:sldMkLst>
        <pc:spChg chg="mod">
          <ac:chgData name="MEDINA PASTOR Paula" userId="2a7020b0-bc31-4ddf-9e25-ef3dd2eb6647" providerId="ADAL" clId="{FE56381E-5FDD-4AEB-949C-B18C66BB2F94}" dt="2022-02-24T15:43:50.895" v="1" actId="113"/>
          <ac:spMkLst>
            <pc:docMk/>
            <pc:sldMk cId="4170097968" sldId="357"/>
            <ac:spMk id="3" creationId="{7617809E-405A-4AFD-90B6-D6FDB453A01C}"/>
          </ac:spMkLst>
        </pc:spChg>
        <pc:spChg chg="add mod">
          <ac:chgData name="MEDINA PASTOR Paula" userId="2a7020b0-bc31-4ddf-9e25-ef3dd2eb6647" providerId="ADAL" clId="{FE56381E-5FDD-4AEB-949C-B18C66BB2F94}" dt="2022-02-24T16:49:46.746" v="285" actId="208"/>
          <ac:spMkLst>
            <pc:docMk/>
            <pc:sldMk cId="4170097968" sldId="357"/>
            <ac:spMk id="5" creationId="{08A31D90-E9A4-4FEA-ADAA-F7E205515E6E}"/>
          </ac:spMkLst>
        </pc:spChg>
        <pc:spChg chg="add mod">
          <ac:chgData name="MEDINA PASTOR Paula" userId="2a7020b0-bc31-4ddf-9e25-ef3dd2eb6647" providerId="ADAL" clId="{FE56381E-5FDD-4AEB-949C-B18C66BB2F94}" dt="2022-02-24T16:50:13.464" v="289" actId="1076"/>
          <ac:spMkLst>
            <pc:docMk/>
            <pc:sldMk cId="4170097968" sldId="357"/>
            <ac:spMk id="6" creationId="{E8328AB4-F478-4F59-9389-D881852A7897}"/>
          </ac:spMkLst>
        </pc:spChg>
        <pc:spChg chg="add mod">
          <ac:chgData name="MEDINA PASTOR Paula" userId="2a7020b0-bc31-4ddf-9e25-ef3dd2eb6647" providerId="ADAL" clId="{FE56381E-5FDD-4AEB-949C-B18C66BB2F94}" dt="2022-02-24T16:48:15.173" v="250" actId="1076"/>
          <ac:spMkLst>
            <pc:docMk/>
            <pc:sldMk cId="4170097968" sldId="357"/>
            <ac:spMk id="10" creationId="{A5D23AF7-322A-404D-B250-25198951D817}"/>
          </ac:spMkLst>
        </pc:spChg>
        <pc:spChg chg="mod">
          <ac:chgData name="MEDINA PASTOR Paula" userId="2a7020b0-bc31-4ddf-9e25-ef3dd2eb6647" providerId="ADAL" clId="{FE56381E-5FDD-4AEB-949C-B18C66BB2F94}" dt="2022-02-24T15:45:32.500" v="36" actId="20577"/>
          <ac:spMkLst>
            <pc:docMk/>
            <pc:sldMk cId="4170097968" sldId="357"/>
            <ac:spMk id="11" creationId="{81701B05-1EAF-4C84-A9DB-F8A28A46EDD0}"/>
          </ac:spMkLst>
        </pc:spChg>
        <pc:spChg chg="mod">
          <ac:chgData name="MEDINA PASTOR Paula" userId="2a7020b0-bc31-4ddf-9e25-ef3dd2eb6647" providerId="ADAL" clId="{FE56381E-5FDD-4AEB-949C-B18C66BB2F94}" dt="2022-02-24T15:46:18.648" v="40" actId="207"/>
          <ac:spMkLst>
            <pc:docMk/>
            <pc:sldMk cId="4170097968" sldId="357"/>
            <ac:spMk id="12" creationId="{2655F92E-8C77-4033-A1E1-5707183A07B6}"/>
          </ac:spMkLst>
        </pc:spChg>
        <pc:spChg chg="mod">
          <ac:chgData name="MEDINA PASTOR Paula" userId="2a7020b0-bc31-4ddf-9e25-ef3dd2eb6647" providerId="ADAL" clId="{FE56381E-5FDD-4AEB-949C-B18C66BB2F94}" dt="2022-02-24T15:46:48.894" v="45" actId="20577"/>
          <ac:spMkLst>
            <pc:docMk/>
            <pc:sldMk cId="4170097968" sldId="357"/>
            <ac:spMk id="13" creationId="{C7B5BD92-F3C3-4ED3-B3E4-925B4981C3C9}"/>
          </ac:spMkLst>
        </pc:spChg>
        <pc:spChg chg="add mod">
          <ac:chgData name="MEDINA PASTOR Paula" userId="2a7020b0-bc31-4ddf-9e25-ef3dd2eb6647" providerId="ADAL" clId="{FE56381E-5FDD-4AEB-949C-B18C66BB2F94}" dt="2022-02-24T16:50:52.706" v="299" actId="1076"/>
          <ac:spMkLst>
            <pc:docMk/>
            <pc:sldMk cId="4170097968" sldId="357"/>
            <ac:spMk id="14" creationId="{1DEE6BC2-4FE1-4A37-BB88-C1AE30D256B5}"/>
          </ac:spMkLst>
        </pc:spChg>
        <pc:spChg chg="add mod">
          <ac:chgData name="MEDINA PASTOR Paula" userId="2a7020b0-bc31-4ddf-9e25-ef3dd2eb6647" providerId="ADAL" clId="{FE56381E-5FDD-4AEB-949C-B18C66BB2F94}" dt="2022-02-24T16:50:41.924" v="297" actId="6549"/>
          <ac:spMkLst>
            <pc:docMk/>
            <pc:sldMk cId="4170097968" sldId="357"/>
            <ac:spMk id="15" creationId="{B2B19309-76A6-4E30-9B41-BE83C2DE5122}"/>
          </ac:spMkLst>
        </pc:spChg>
        <pc:graphicFrameChg chg="mod">
          <ac:chgData name="MEDINA PASTOR Paula" userId="2a7020b0-bc31-4ddf-9e25-ef3dd2eb6647" providerId="ADAL" clId="{FE56381E-5FDD-4AEB-949C-B18C66BB2F94}" dt="2022-02-24T16:51:38.907" v="306"/>
          <ac:graphicFrameMkLst>
            <pc:docMk/>
            <pc:sldMk cId="4170097968" sldId="357"/>
            <ac:graphicFrameMk id="8" creationId="{618E8284-252F-447E-8F94-5C17BD634C17}"/>
          </ac:graphicFrameMkLst>
        </pc:graphicFrameChg>
      </pc:sldChg>
      <pc:sldChg chg="modSp add mod ord">
        <pc:chgData name="MEDINA PASTOR Paula" userId="2a7020b0-bc31-4ddf-9e25-ef3dd2eb6647" providerId="ADAL" clId="{FE56381E-5FDD-4AEB-949C-B18C66BB2F94}" dt="2022-02-27T18:22:41.508" v="717" actId="27636"/>
        <pc:sldMkLst>
          <pc:docMk/>
          <pc:sldMk cId="4215369056" sldId="358"/>
        </pc:sldMkLst>
        <pc:spChg chg="mod">
          <ac:chgData name="MEDINA PASTOR Paula" userId="2a7020b0-bc31-4ddf-9e25-ef3dd2eb6647" providerId="ADAL" clId="{FE56381E-5FDD-4AEB-949C-B18C66BB2F94}" dt="2022-02-27T18:22:41.508" v="717" actId="27636"/>
          <ac:spMkLst>
            <pc:docMk/>
            <pc:sldMk cId="4215369056" sldId="358"/>
            <ac:spMk id="12" creationId="{02FA3E94-5F58-4DA1-9F21-10EF53757BBD}"/>
          </ac:spMkLst>
        </pc:spChg>
      </pc:sldChg>
      <pc:sldChg chg="add del">
        <pc:chgData name="MEDINA PASTOR Paula" userId="2a7020b0-bc31-4ddf-9e25-ef3dd2eb6647" providerId="ADAL" clId="{FE56381E-5FDD-4AEB-949C-B18C66BB2F94}" dt="2022-02-27T18:40:50.923" v="835" actId="47"/>
        <pc:sldMkLst>
          <pc:docMk/>
          <pc:sldMk cId="3875386532" sldId="364"/>
        </pc:sldMkLst>
      </pc:sldChg>
      <pc:sldChg chg="modSp add mod">
        <pc:chgData name="MEDINA PASTOR Paula" userId="2a7020b0-bc31-4ddf-9e25-ef3dd2eb6647" providerId="ADAL" clId="{FE56381E-5FDD-4AEB-949C-B18C66BB2F94}" dt="2022-02-27T18:44:56.073" v="884" actId="14100"/>
        <pc:sldMkLst>
          <pc:docMk/>
          <pc:sldMk cId="1227426659" sldId="365"/>
        </pc:sldMkLst>
        <pc:spChg chg="mod">
          <ac:chgData name="MEDINA PASTOR Paula" userId="2a7020b0-bc31-4ddf-9e25-ef3dd2eb6647" providerId="ADAL" clId="{FE56381E-5FDD-4AEB-949C-B18C66BB2F94}" dt="2022-02-27T18:44:56.073" v="884" actId="14100"/>
          <ac:spMkLst>
            <pc:docMk/>
            <pc:sldMk cId="1227426659" sldId="365"/>
            <ac:spMk id="4" creationId="{D343F9FC-AA22-4D48-AF87-4ABD6C2D421B}"/>
          </ac:spMkLst>
        </pc:spChg>
      </pc:sldChg>
      <pc:sldChg chg="modSp add mod">
        <pc:chgData name="MEDINA PASTOR Paula" userId="2a7020b0-bc31-4ddf-9e25-ef3dd2eb6647" providerId="ADAL" clId="{FE56381E-5FDD-4AEB-949C-B18C66BB2F94}" dt="2022-02-27T18:45:21.645" v="888" actId="14100"/>
        <pc:sldMkLst>
          <pc:docMk/>
          <pc:sldMk cId="942966788" sldId="366"/>
        </pc:sldMkLst>
        <pc:spChg chg="mod">
          <ac:chgData name="MEDINA PASTOR Paula" userId="2a7020b0-bc31-4ddf-9e25-ef3dd2eb6647" providerId="ADAL" clId="{FE56381E-5FDD-4AEB-949C-B18C66BB2F94}" dt="2022-02-27T18:45:21.645" v="888" actId="14100"/>
          <ac:spMkLst>
            <pc:docMk/>
            <pc:sldMk cId="942966788" sldId="366"/>
            <ac:spMk id="4" creationId="{D343F9FC-AA22-4D48-AF87-4ABD6C2D421B}"/>
          </ac:spMkLst>
        </pc:spChg>
        <pc:spChg chg="mod">
          <ac:chgData name="MEDINA PASTOR Paula" userId="2a7020b0-bc31-4ddf-9e25-ef3dd2eb6647" providerId="ADAL" clId="{FE56381E-5FDD-4AEB-949C-B18C66BB2F94}" dt="2022-02-27T18:43:47.768" v="864" actId="255"/>
          <ac:spMkLst>
            <pc:docMk/>
            <pc:sldMk cId="942966788" sldId="366"/>
            <ac:spMk id="6" creationId="{C5DDA579-A996-4261-9A9A-6DB69625B615}"/>
          </ac:spMkLst>
        </pc:spChg>
        <pc:picChg chg="mod">
          <ac:chgData name="MEDINA PASTOR Paula" userId="2a7020b0-bc31-4ddf-9e25-ef3dd2eb6647" providerId="ADAL" clId="{FE56381E-5FDD-4AEB-949C-B18C66BB2F94}" dt="2022-02-27T18:43:53.658" v="866" actId="1076"/>
          <ac:picMkLst>
            <pc:docMk/>
            <pc:sldMk cId="942966788" sldId="366"/>
            <ac:picMk id="2" creationId="{3BF4C927-B8E5-4F2B-9928-903E1FB88580}"/>
          </ac:picMkLst>
        </pc:picChg>
        <pc:picChg chg="mod">
          <ac:chgData name="MEDINA PASTOR Paula" userId="2a7020b0-bc31-4ddf-9e25-ef3dd2eb6647" providerId="ADAL" clId="{FE56381E-5FDD-4AEB-949C-B18C66BB2F94}" dt="2022-02-27T18:43:28.360" v="861" actId="1076"/>
          <ac:picMkLst>
            <pc:docMk/>
            <pc:sldMk cId="942966788" sldId="366"/>
            <ac:picMk id="3" creationId="{FB42C687-3E5B-4A4C-A59A-0321266B1D70}"/>
          </ac:picMkLst>
        </pc:picChg>
        <pc:picChg chg="mod">
          <ac:chgData name="MEDINA PASTOR Paula" userId="2a7020b0-bc31-4ddf-9e25-ef3dd2eb6647" providerId="ADAL" clId="{FE56381E-5FDD-4AEB-949C-B18C66BB2F94}" dt="2022-02-27T18:43:52.178" v="865" actId="1076"/>
          <ac:picMkLst>
            <pc:docMk/>
            <pc:sldMk cId="942966788" sldId="366"/>
            <ac:picMk id="8194" creationId="{58AF5924-B288-48E3-B799-BFD372007A15}"/>
          </ac:picMkLst>
        </pc:picChg>
      </pc:sldChg>
      <pc:sldChg chg="add del">
        <pc:chgData name="MEDINA PASTOR Paula" userId="2a7020b0-bc31-4ddf-9e25-ef3dd2eb6647" providerId="ADAL" clId="{FE56381E-5FDD-4AEB-949C-B18C66BB2F94}" dt="2022-02-27T18:52:32.922" v="974" actId="47"/>
        <pc:sldMkLst>
          <pc:docMk/>
          <pc:sldMk cId="408134212" sldId="367"/>
        </pc:sldMkLst>
      </pc:sldChg>
      <pc:sldChg chg="modSp add del mod">
        <pc:chgData name="MEDINA PASTOR Paula" userId="2a7020b0-bc31-4ddf-9e25-ef3dd2eb6647" providerId="ADAL" clId="{FE56381E-5FDD-4AEB-949C-B18C66BB2F94}" dt="2022-02-27T19:45:43.297" v="1012" actId="47"/>
        <pc:sldMkLst>
          <pc:docMk/>
          <pc:sldMk cId="1792333399" sldId="368"/>
        </pc:sldMkLst>
        <pc:spChg chg="mod">
          <ac:chgData name="MEDINA PASTOR Paula" userId="2a7020b0-bc31-4ddf-9e25-ef3dd2eb6647" providerId="ADAL" clId="{FE56381E-5FDD-4AEB-949C-B18C66BB2F94}" dt="2022-02-27T18:55:51.100" v="994" actId="113"/>
          <ac:spMkLst>
            <pc:docMk/>
            <pc:sldMk cId="1792333399" sldId="368"/>
            <ac:spMk id="4" creationId="{D343F9FC-AA22-4D48-AF87-4ABD6C2D421B}"/>
          </ac:spMkLst>
        </pc:spChg>
        <pc:graphicFrameChg chg="mod">
          <ac:chgData name="MEDINA PASTOR Paula" userId="2a7020b0-bc31-4ddf-9e25-ef3dd2eb6647" providerId="ADAL" clId="{FE56381E-5FDD-4AEB-949C-B18C66BB2F94}" dt="2022-02-27T18:56:51.289" v="1001" actId="1076"/>
          <ac:graphicFrameMkLst>
            <pc:docMk/>
            <pc:sldMk cId="1792333399" sldId="368"/>
            <ac:graphicFrameMk id="8" creationId="{43BA9844-ADE9-46B7-AD11-3929B807E9DA}"/>
          </ac:graphicFrameMkLst>
        </pc:graphicFrameChg>
      </pc:sldChg>
      <pc:sldChg chg="modSp add del mod">
        <pc:chgData name="MEDINA PASTOR Paula" userId="2a7020b0-bc31-4ddf-9e25-ef3dd2eb6647" providerId="ADAL" clId="{FE56381E-5FDD-4AEB-949C-B18C66BB2F94}" dt="2022-02-27T20:02:09.650" v="1069" actId="47"/>
        <pc:sldMkLst>
          <pc:docMk/>
          <pc:sldMk cId="2851095924" sldId="370"/>
        </pc:sldMkLst>
        <pc:spChg chg="mod">
          <ac:chgData name="MEDINA PASTOR Paula" userId="2a7020b0-bc31-4ddf-9e25-ef3dd2eb6647" providerId="ADAL" clId="{FE56381E-5FDD-4AEB-949C-B18C66BB2F94}" dt="2022-02-27T18:52:04.368" v="972" actId="20577"/>
          <ac:spMkLst>
            <pc:docMk/>
            <pc:sldMk cId="2851095924" sldId="370"/>
            <ac:spMk id="4" creationId="{D343F9FC-AA22-4D48-AF87-4ABD6C2D421B}"/>
          </ac:spMkLst>
        </pc:spChg>
      </pc:sldChg>
      <pc:sldChg chg="modSp add del mod">
        <pc:chgData name="MEDINA PASTOR Paula" userId="2a7020b0-bc31-4ddf-9e25-ef3dd2eb6647" providerId="ADAL" clId="{FE56381E-5FDD-4AEB-949C-B18C66BB2F94}" dt="2022-02-27T20:02:11.441" v="1070" actId="47"/>
        <pc:sldMkLst>
          <pc:docMk/>
          <pc:sldMk cId="289220906" sldId="373"/>
        </pc:sldMkLst>
        <pc:spChg chg="mod">
          <ac:chgData name="MEDINA PASTOR Paula" userId="2a7020b0-bc31-4ddf-9e25-ef3dd2eb6647" providerId="ADAL" clId="{FE56381E-5FDD-4AEB-949C-B18C66BB2F94}" dt="2022-02-27T18:52:24.700" v="973" actId="6549"/>
          <ac:spMkLst>
            <pc:docMk/>
            <pc:sldMk cId="289220906" sldId="373"/>
            <ac:spMk id="4" creationId="{D343F9FC-AA22-4D48-AF87-4ABD6C2D421B}"/>
          </ac:spMkLst>
        </pc:spChg>
      </pc:sldChg>
      <pc:sldChg chg="modSp add mod">
        <pc:chgData name="MEDINA PASTOR Paula" userId="2a7020b0-bc31-4ddf-9e25-ef3dd2eb6647" providerId="ADAL" clId="{FE56381E-5FDD-4AEB-949C-B18C66BB2F94}" dt="2022-02-27T18:43:03.992" v="851" actId="20577"/>
        <pc:sldMkLst>
          <pc:docMk/>
          <pc:sldMk cId="1104330993" sldId="374"/>
        </pc:sldMkLst>
        <pc:spChg chg="mod">
          <ac:chgData name="MEDINA PASTOR Paula" userId="2a7020b0-bc31-4ddf-9e25-ef3dd2eb6647" providerId="ADAL" clId="{FE56381E-5FDD-4AEB-949C-B18C66BB2F94}" dt="2022-02-27T18:43:03.992" v="851" actId="20577"/>
          <ac:spMkLst>
            <pc:docMk/>
            <pc:sldMk cId="1104330993" sldId="374"/>
            <ac:spMk id="6" creationId="{C5DDA579-A996-4261-9A9A-6DB69625B615}"/>
          </ac:spMkLst>
        </pc:spChg>
      </pc:sldChg>
      <pc:sldChg chg="add">
        <pc:chgData name="MEDINA PASTOR Paula" userId="2a7020b0-bc31-4ddf-9e25-ef3dd2eb6647" providerId="ADAL" clId="{FE56381E-5FDD-4AEB-949C-B18C66BB2F94}" dt="2022-02-24T17:29:54.118" v="369"/>
        <pc:sldMkLst>
          <pc:docMk/>
          <pc:sldMk cId="388347884" sldId="375"/>
        </pc:sldMkLst>
      </pc:sldChg>
      <pc:sldChg chg="add del ord">
        <pc:chgData name="MEDINA PASTOR Paula" userId="2a7020b0-bc31-4ddf-9e25-ef3dd2eb6647" providerId="ADAL" clId="{FE56381E-5FDD-4AEB-949C-B18C66BB2F94}" dt="2022-02-26T17:18:13.465" v="582" actId="47"/>
        <pc:sldMkLst>
          <pc:docMk/>
          <pc:sldMk cId="2305119557" sldId="376"/>
        </pc:sldMkLst>
      </pc:sldChg>
      <pc:sldChg chg="add del ord">
        <pc:chgData name="MEDINA PASTOR Paula" userId="2a7020b0-bc31-4ddf-9e25-ef3dd2eb6647" providerId="ADAL" clId="{FE56381E-5FDD-4AEB-949C-B18C66BB2F94}" dt="2022-02-26T17:18:52.130" v="585" actId="47"/>
        <pc:sldMkLst>
          <pc:docMk/>
          <pc:sldMk cId="2985195028" sldId="378"/>
        </pc:sldMkLst>
      </pc:sldChg>
      <pc:sldChg chg="modSp add ord">
        <pc:chgData name="MEDINA PASTOR Paula" userId="2a7020b0-bc31-4ddf-9e25-ef3dd2eb6647" providerId="ADAL" clId="{FE56381E-5FDD-4AEB-949C-B18C66BB2F94}" dt="2022-02-27T20:04:14.538" v="1104" actId="20577"/>
        <pc:sldMkLst>
          <pc:docMk/>
          <pc:sldMk cId="1187974358" sldId="379"/>
        </pc:sldMkLst>
        <pc:graphicFrameChg chg="mod">
          <ac:chgData name="MEDINA PASTOR Paula" userId="2a7020b0-bc31-4ddf-9e25-ef3dd2eb6647" providerId="ADAL" clId="{FE56381E-5FDD-4AEB-949C-B18C66BB2F94}" dt="2022-02-27T20:04:14.538" v="1104" actId="20577"/>
          <ac:graphicFrameMkLst>
            <pc:docMk/>
            <pc:sldMk cId="1187974358" sldId="379"/>
            <ac:graphicFrameMk id="7" creationId="{946A6E17-E21A-40A5-96E0-C5558F8299E5}"/>
          </ac:graphicFrameMkLst>
        </pc:graphicFrameChg>
      </pc:sldChg>
      <pc:sldChg chg="addSp modSp add">
        <pc:chgData name="MEDINA PASTOR Paula" userId="2a7020b0-bc31-4ddf-9e25-ef3dd2eb6647" providerId="ADAL" clId="{FE56381E-5FDD-4AEB-949C-B18C66BB2F94}" dt="2022-02-24T17:37:50.455" v="377"/>
        <pc:sldMkLst>
          <pc:docMk/>
          <pc:sldMk cId="1109770404" sldId="381"/>
        </pc:sldMkLst>
        <pc:spChg chg="add mod">
          <ac:chgData name="MEDINA PASTOR Paula" userId="2a7020b0-bc31-4ddf-9e25-ef3dd2eb6647" providerId="ADAL" clId="{FE56381E-5FDD-4AEB-949C-B18C66BB2F94}" dt="2022-02-24T17:37:50.455" v="377"/>
          <ac:spMkLst>
            <pc:docMk/>
            <pc:sldMk cId="1109770404" sldId="381"/>
            <ac:spMk id="5" creationId="{BDC76BC8-A653-4F35-9A3A-030A2E1D49DC}"/>
          </ac:spMkLst>
        </pc:spChg>
      </pc:sldChg>
      <pc:sldChg chg="add del">
        <pc:chgData name="MEDINA PASTOR Paula" userId="2a7020b0-bc31-4ddf-9e25-ef3dd2eb6647" providerId="ADAL" clId="{FE56381E-5FDD-4AEB-949C-B18C66BB2F94}" dt="2022-02-26T17:18:58.892" v="586" actId="47"/>
        <pc:sldMkLst>
          <pc:docMk/>
          <pc:sldMk cId="2862664055" sldId="382"/>
        </pc:sldMkLst>
      </pc:sldChg>
      <pc:sldChg chg="addSp delSp modSp add mod ord">
        <pc:chgData name="MEDINA PASTOR Paula" userId="2a7020b0-bc31-4ddf-9e25-ef3dd2eb6647" providerId="ADAL" clId="{FE56381E-5FDD-4AEB-949C-B18C66BB2F94}" dt="2022-02-27T18:24:58.828" v="761"/>
        <pc:sldMkLst>
          <pc:docMk/>
          <pc:sldMk cId="2343170696" sldId="383"/>
        </pc:sldMkLst>
        <pc:spChg chg="add mod">
          <ac:chgData name="MEDINA PASTOR Paula" userId="2a7020b0-bc31-4ddf-9e25-ef3dd2eb6647" providerId="ADAL" clId="{FE56381E-5FDD-4AEB-949C-B18C66BB2F94}" dt="2022-02-27T18:23:23.607" v="724" actId="113"/>
          <ac:spMkLst>
            <pc:docMk/>
            <pc:sldMk cId="2343170696" sldId="383"/>
            <ac:spMk id="6" creationId="{3B5727F0-8A4D-4729-8DD2-0750775B54B2}"/>
          </ac:spMkLst>
        </pc:spChg>
        <pc:spChg chg="del">
          <ac:chgData name="MEDINA PASTOR Paula" userId="2a7020b0-bc31-4ddf-9e25-ef3dd2eb6647" providerId="ADAL" clId="{FE56381E-5FDD-4AEB-949C-B18C66BB2F94}" dt="2022-02-27T18:21:48.253" v="704" actId="478"/>
          <ac:spMkLst>
            <pc:docMk/>
            <pc:sldMk cId="2343170696" sldId="383"/>
            <ac:spMk id="24" creationId="{264C2265-8831-4C54-9E5B-BF126C6DE68C}"/>
          </ac:spMkLst>
        </pc:spChg>
      </pc:sldChg>
      <pc:sldChg chg="add">
        <pc:chgData name="MEDINA PASTOR Paula" userId="2a7020b0-bc31-4ddf-9e25-ef3dd2eb6647" providerId="ADAL" clId="{FE56381E-5FDD-4AEB-949C-B18C66BB2F94}" dt="2022-02-24T17:39:15.638" v="379"/>
        <pc:sldMkLst>
          <pc:docMk/>
          <pc:sldMk cId="1811166123" sldId="384"/>
        </pc:sldMkLst>
      </pc:sldChg>
      <pc:sldChg chg="addSp delSp modSp add mod ord">
        <pc:chgData name="MEDINA PASTOR Paula" userId="2a7020b0-bc31-4ddf-9e25-ef3dd2eb6647" providerId="ADAL" clId="{FE56381E-5FDD-4AEB-949C-B18C66BB2F94}" dt="2022-02-27T18:45:33.494" v="891" actId="1076"/>
        <pc:sldMkLst>
          <pc:docMk/>
          <pc:sldMk cId="2106453761" sldId="392"/>
        </pc:sldMkLst>
        <pc:spChg chg="del">
          <ac:chgData name="MEDINA PASTOR Paula" userId="2a7020b0-bc31-4ddf-9e25-ef3dd2eb6647" providerId="ADAL" clId="{FE56381E-5FDD-4AEB-949C-B18C66BB2F94}" dt="2022-02-27T18:44:27.056" v="871" actId="478"/>
          <ac:spMkLst>
            <pc:docMk/>
            <pc:sldMk cId="2106453761" sldId="392"/>
            <ac:spMk id="4" creationId="{EE14E851-8853-41E9-9EDE-7486784A2960}"/>
          </ac:spMkLst>
        </pc:spChg>
        <pc:spChg chg="add mod">
          <ac:chgData name="MEDINA PASTOR Paula" userId="2a7020b0-bc31-4ddf-9e25-ef3dd2eb6647" providerId="ADAL" clId="{FE56381E-5FDD-4AEB-949C-B18C66BB2F94}" dt="2022-02-27T18:45:33.494" v="891" actId="1076"/>
          <ac:spMkLst>
            <pc:docMk/>
            <pc:sldMk cId="2106453761" sldId="392"/>
            <ac:spMk id="12" creationId="{90E6EB98-5767-4C4F-B4D9-2C370F4C1C8E}"/>
          </ac:spMkLst>
        </pc:spChg>
        <pc:picChg chg="mod">
          <ac:chgData name="MEDINA PASTOR Paula" userId="2a7020b0-bc31-4ddf-9e25-ef3dd2eb6647" providerId="ADAL" clId="{FE56381E-5FDD-4AEB-949C-B18C66BB2F94}" dt="2022-02-27T18:45:30.482" v="890" actId="1076"/>
          <ac:picMkLst>
            <pc:docMk/>
            <pc:sldMk cId="2106453761" sldId="392"/>
            <ac:picMk id="9" creationId="{7FD360B9-C8D0-452B-AFDA-462C94B0D686}"/>
          </ac:picMkLst>
        </pc:picChg>
      </pc:sldChg>
      <pc:sldChg chg="add">
        <pc:chgData name="MEDINA PASTOR Paula" userId="2a7020b0-bc31-4ddf-9e25-ef3dd2eb6647" providerId="ADAL" clId="{FE56381E-5FDD-4AEB-949C-B18C66BB2F94}" dt="2022-02-24T17:26:43.273" v="362"/>
        <pc:sldMkLst>
          <pc:docMk/>
          <pc:sldMk cId="3576874767" sldId="399"/>
        </pc:sldMkLst>
      </pc:sldChg>
      <pc:sldChg chg="add">
        <pc:chgData name="MEDINA PASTOR Paula" userId="2a7020b0-bc31-4ddf-9e25-ef3dd2eb6647" providerId="ADAL" clId="{FE56381E-5FDD-4AEB-949C-B18C66BB2F94}" dt="2022-02-24T17:26:43.273" v="362"/>
        <pc:sldMkLst>
          <pc:docMk/>
          <pc:sldMk cId="1063940978" sldId="400"/>
        </pc:sldMkLst>
      </pc:sldChg>
      <pc:sldChg chg="addSp modSp add mod ord">
        <pc:chgData name="MEDINA PASTOR Paula" userId="2a7020b0-bc31-4ddf-9e25-ef3dd2eb6647" providerId="ADAL" clId="{FE56381E-5FDD-4AEB-949C-B18C66BB2F94}" dt="2022-02-27T18:50:20.338" v="959" actId="12"/>
        <pc:sldMkLst>
          <pc:docMk/>
          <pc:sldMk cId="1953501135" sldId="407"/>
        </pc:sldMkLst>
        <pc:spChg chg="mod">
          <ac:chgData name="MEDINA PASTOR Paula" userId="2a7020b0-bc31-4ddf-9e25-ef3dd2eb6647" providerId="ADAL" clId="{FE56381E-5FDD-4AEB-949C-B18C66BB2F94}" dt="2022-02-27T18:46:56.937" v="925" actId="113"/>
          <ac:spMkLst>
            <pc:docMk/>
            <pc:sldMk cId="1953501135" sldId="407"/>
            <ac:spMk id="3" creationId="{7B3279AB-D44C-47C1-A765-BE2F03E8CF17}"/>
          </ac:spMkLst>
        </pc:spChg>
        <pc:spChg chg="mod">
          <ac:chgData name="MEDINA PASTOR Paula" userId="2a7020b0-bc31-4ddf-9e25-ef3dd2eb6647" providerId="ADAL" clId="{FE56381E-5FDD-4AEB-949C-B18C66BB2F94}" dt="2022-02-27T18:49:45.795" v="954" actId="207"/>
          <ac:spMkLst>
            <pc:docMk/>
            <pc:sldMk cId="1953501135" sldId="407"/>
            <ac:spMk id="4" creationId="{1507B304-8609-4818-9553-C86969A0F0A4}"/>
          </ac:spMkLst>
        </pc:spChg>
        <pc:spChg chg="add mod">
          <ac:chgData name="MEDINA PASTOR Paula" userId="2a7020b0-bc31-4ddf-9e25-ef3dd2eb6647" providerId="ADAL" clId="{FE56381E-5FDD-4AEB-949C-B18C66BB2F94}" dt="2022-02-27T18:50:20.338" v="959" actId="12"/>
          <ac:spMkLst>
            <pc:docMk/>
            <pc:sldMk cId="1953501135" sldId="407"/>
            <ac:spMk id="6" creationId="{79B27AB2-16B1-4E48-B6F2-2C1632BBF30D}"/>
          </ac:spMkLst>
        </pc:spChg>
        <pc:picChg chg="mod">
          <ac:chgData name="MEDINA PASTOR Paula" userId="2a7020b0-bc31-4ddf-9e25-ef3dd2eb6647" providerId="ADAL" clId="{FE56381E-5FDD-4AEB-949C-B18C66BB2F94}" dt="2022-02-27T18:48:12.344" v="935" actId="14100"/>
          <ac:picMkLst>
            <pc:docMk/>
            <pc:sldMk cId="1953501135" sldId="407"/>
            <ac:picMk id="5" creationId="{2AFFF9A5-D84D-43A3-B0CF-3D9A8FF1EE13}"/>
          </ac:picMkLst>
        </pc:picChg>
      </pc:sldChg>
      <pc:sldChg chg="add del">
        <pc:chgData name="MEDINA PASTOR Paula" userId="2a7020b0-bc31-4ddf-9e25-ef3dd2eb6647" providerId="ADAL" clId="{FE56381E-5FDD-4AEB-949C-B18C66BB2F94}" dt="2022-02-26T17:40:37.305" v="698" actId="47"/>
        <pc:sldMkLst>
          <pc:docMk/>
          <pc:sldMk cId="639900623" sldId="409"/>
        </pc:sldMkLst>
      </pc:sldChg>
      <pc:sldChg chg="add del">
        <pc:chgData name="MEDINA PASTOR Paula" userId="2a7020b0-bc31-4ddf-9e25-ef3dd2eb6647" providerId="ADAL" clId="{FE56381E-5FDD-4AEB-949C-B18C66BB2F94}" dt="2022-02-24T17:24:54.441" v="349" actId="2696"/>
        <pc:sldMkLst>
          <pc:docMk/>
          <pc:sldMk cId="2696396603" sldId="418"/>
        </pc:sldMkLst>
      </pc:sldChg>
      <pc:sldChg chg="modSp add del mod">
        <pc:chgData name="MEDINA PASTOR Paula" userId="2a7020b0-bc31-4ddf-9e25-ef3dd2eb6647" providerId="ADAL" clId="{FE56381E-5FDD-4AEB-949C-B18C66BB2F94}" dt="2022-02-27T17:17:30.640" v="700" actId="47"/>
        <pc:sldMkLst>
          <pc:docMk/>
          <pc:sldMk cId="3893007169" sldId="418"/>
        </pc:sldMkLst>
        <pc:spChg chg="mod">
          <ac:chgData name="MEDINA PASTOR Paula" userId="2a7020b0-bc31-4ddf-9e25-ef3dd2eb6647" providerId="ADAL" clId="{FE56381E-5FDD-4AEB-949C-B18C66BB2F94}" dt="2022-02-24T17:25:11.428" v="361" actId="20577"/>
          <ac:spMkLst>
            <pc:docMk/>
            <pc:sldMk cId="3893007169" sldId="418"/>
            <ac:spMk id="13314" creationId="{00000000-0000-0000-0000-000000000000}"/>
          </ac:spMkLst>
        </pc:spChg>
      </pc:sldChg>
      <pc:sldChg chg="add del">
        <pc:chgData name="MEDINA PASTOR Paula" userId="2a7020b0-bc31-4ddf-9e25-ef3dd2eb6647" providerId="ADAL" clId="{FE56381E-5FDD-4AEB-949C-B18C66BB2F94}" dt="2022-02-27T18:29:55.537" v="801" actId="47"/>
        <pc:sldMkLst>
          <pc:docMk/>
          <pc:sldMk cId="1721691167" sldId="419"/>
        </pc:sldMkLst>
      </pc:sldChg>
      <pc:sldChg chg="add del">
        <pc:chgData name="MEDINA PASTOR Paula" userId="2a7020b0-bc31-4ddf-9e25-ef3dd2eb6647" providerId="ADAL" clId="{FE56381E-5FDD-4AEB-949C-B18C66BB2F94}" dt="2022-02-27T18:29:57.214" v="802" actId="47"/>
        <pc:sldMkLst>
          <pc:docMk/>
          <pc:sldMk cId="135748463" sldId="420"/>
        </pc:sldMkLst>
      </pc:sldChg>
      <pc:sldChg chg="add del">
        <pc:chgData name="MEDINA PASTOR Paula" userId="2a7020b0-bc31-4ddf-9e25-ef3dd2eb6647" providerId="ADAL" clId="{FE56381E-5FDD-4AEB-949C-B18C66BB2F94}" dt="2022-02-24T17:23:51.077" v="344" actId="47"/>
        <pc:sldMkLst>
          <pc:docMk/>
          <pc:sldMk cId="1158468556" sldId="421"/>
        </pc:sldMkLst>
      </pc:sldChg>
      <pc:sldChg chg="add del">
        <pc:chgData name="MEDINA PASTOR Paula" userId="2a7020b0-bc31-4ddf-9e25-ef3dd2eb6647" providerId="ADAL" clId="{FE56381E-5FDD-4AEB-949C-B18C66BB2F94}" dt="2022-02-24T17:24:25.423" v="346" actId="47"/>
        <pc:sldMkLst>
          <pc:docMk/>
          <pc:sldMk cId="1513636194" sldId="422"/>
        </pc:sldMkLst>
      </pc:sldChg>
      <pc:sldChg chg="add del">
        <pc:chgData name="MEDINA PASTOR Paula" userId="2a7020b0-bc31-4ddf-9e25-ef3dd2eb6647" providerId="ADAL" clId="{FE56381E-5FDD-4AEB-949C-B18C66BB2F94}" dt="2022-02-24T17:24:25.423" v="346" actId="47"/>
        <pc:sldMkLst>
          <pc:docMk/>
          <pc:sldMk cId="1456954862" sldId="423"/>
        </pc:sldMkLst>
      </pc:sldChg>
      <pc:sldChg chg="add">
        <pc:chgData name="MEDINA PASTOR Paula" userId="2a7020b0-bc31-4ddf-9e25-ef3dd2eb6647" providerId="ADAL" clId="{FE56381E-5FDD-4AEB-949C-B18C66BB2F94}" dt="2022-02-27T17:17:18.505" v="699"/>
        <pc:sldMkLst>
          <pc:docMk/>
          <pc:sldMk cId="2049596225" sldId="466"/>
        </pc:sldMkLst>
      </pc:sldChg>
      <pc:sldChg chg="add del">
        <pc:chgData name="MEDINA PASTOR Paula" userId="2a7020b0-bc31-4ddf-9e25-ef3dd2eb6647" providerId="ADAL" clId="{FE56381E-5FDD-4AEB-949C-B18C66BB2F94}" dt="2022-02-24T17:24:36.516" v="347" actId="2696"/>
        <pc:sldMkLst>
          <pc:docMk/>
          <pc:sldMk cId="265616789" sldId="468"/>
        </pc:sldMkLst>
      </pc:sldChg>
      <pc:sldChg chg="addSp delSp modSp add mod">
        <pc:chgData name="MEDINA PASTOR Paula" userId="2a7020b0-bc31-4ddf-9e25-ef3dd2eb6647" providerId="ADAL" clId="{FE56381E-5FDD-4AEB-949C-B18C66BB2F94}" dt="2022-02-27T18:39:00.837" v="833"/>
        <pc:sldMkLst>
          <pc:docMk/>
          <pc:sldMk cId="3088998254" sldId="468"/>
        </pc:sldMkLst>
        <pc:spChg chg="del">
          <ac:chgData name="MEDINA PASTOR Paula" userId="2a7020b0-bc31-4ddf-9e25-ef3dd2eb6647" providerId="ADAL" clId="{FE56381E-5FDD-4AEB-949C-B18C66BB2F94}" dt="2022-02-26T17:33:10.981" v="673" actId="478"/>
          <ac:spMkLst>
            <pc:docMk/>
            <pc:sldMk cId="3088998254" sldId="468"/>
            <ac:spMk id="2" creationId="{9A3DBF98-549C-412C-ABF0-BC4F0DB3B272}"/>
          </ac:spMkLst>
        </pc:spChg>
        <pc:spChg chg="add del mod">
          <ac:chgData name="MEDINA PASTOR Paula" userId="2a7020b0-bc31-4ddf-9e25-ef3dd2eb6647" providerId="ADAL" clId="{FE56381E-5FDD-4AEB-949C-B18C66BB2F94}" dt="2022-02-27T18:38:59.857" v="832" actId="478"/>
          <ac:spMkLst>
            <pc:docMk/>
            <pc:sldMk cId="3088998254" sldId="468"/>
            <ac:spMk id="3" creationId="{D0F9A047-0D85-49BD-96C4-FD2077387C8C}"/>
          </ac:spMkLst>
        </pc:spChg>
        <pc:spChg chg="del">
          <ac:chgData name="MEDINA PASTOR Paula" userId="2a7020b0-bc31-4ddf-9e25-ef3dd2eb6647" providerId="ADAL" clId="{FE56381E-5FDD-4AEB-949C-B18C66BB2F94}" dt="2022-02-26T17:33:08.245" v="672" actId="478"/>
          <ac:spMkLst>
            <pc:docMk/>
            <pc:sldMk cId="3088998254" sldId="468"/>
            <ac:spMk id="3" creationId="{FCCEA004-1D42-4D5F-B201-AAF2A84FD56B}"/>
          </ac:spMkLst>
        </pc:spChg>
        <pc:spChg chg="del mod">
          <ac:chgData name="MEDINA PASTOR Paula" userId="2a7020b0-bc31-4ddf-9e25-ef3dd2eb6647" providerId="ADAL" clId="{FE56381E-5FDD-4AEB-949C-B18C66BB2F94}" dt="2022-02-27T18:38:55.375" v="831" actId="478"/>
          <ac:spMkLst>
            <pc:docMk/>
            <pc:sldMk cId="3088998254" sldId="468"/>
            <ac:spMk id="8" creationId="{FFE7B684-6B39-459E-9926-D505443DD8D8}"/>
          </ac:spMkLst>
        </pc:spChg>
        <pc:spChg chg="add mod">
          <ac:chgData name="MEDINA PASTOR Paula" userId="2a7020b0-bc31-4ddf-9e25-ef3dd2eb6647" providerId="ADAL" clId="{FE56381E-5FDD-4AEB-949C-B18C66BB2F94}" dt="2022-02-27T18:39:00.837" v="833"/>
          <ac:spMkLst>
            <pc:docMk/>
            <pc:sldMk cId="3088998254" sldId="468"/>
            <ac:spMk id="11" creationId="{24F14004-EFA7-4CDB-8A7A-26B44EE67021}"/>
          </ac:spMkLst>
        </pc:spChg>
      </pc:sldChg>
      <pc:sldChg chg="add del">
        <pc:chgData name="MEDINA PASTOR Paula" userId="2a7020b0-bc31-4ddf-9e25-ef3dd2eb6647" providerId="ADAL" clId="{FE56381E-5FDD-4AEB-949C-B18C66BB2F94}" dt="2022-02-24T17:24:36.516" v="347" actId="2696"/>
        <pc:sldMkLst>
          <pc:docMk/>
          <pc:sldMk cId="2352129721" sldId="469"/>
        </pc:sldMkLst>
      </pc:sldChg>
      <pc:sldChg chg="modSp add del mod">
        <pc:chgData name="MEDINA PASTOR Paula" userId="2a7020b0-bc31-4ddf-9e25-ef3dd2eb6647" providerId="ADAL" clId="{FE56381E-5FDD-4AEB-949C-B18C66BB2F94}" dt="2022-02-26T17:31:57.885" v="660" actId="47"/>
        <pc:sldMkLst>
          <pc:docMk/>
          <pc:sldMk cId="2571479806" sldId="469"/>
        </pc:sldMkLst>
        <pc:graphicFrameChg chg="mod modGraphic">
          <ac:chgData name="MEDINA PASTOR Paula" userId="2a7020b0-bc31-4ddf-9e25-ef3dd2eb6647" providerId="ADAL" clId="{FE56381E-5FDD-4AEB-949C-B18C66BB2F94}" dt="2022-02-26T17:21:23.380" v="595" actId="122"/>
          <ac:graphicFrameMkLst>
            <pc:docMk/>
            <pc:sldMk cId="2571479806" sldId="469"/>
            <ac:graphicFrameMk id="8" creationId="{22980183-BC60-4C3A-91E2-C72E185FCDA6}"/>
          </ac:graphicFrameMkLst>
        </pc:graphicFrameChg>
      </pc:sldChg>
      <pc:sldChg chg="modSp add mod ord">
        <pc:chgData name="MEDINA PASTOR Paula" userId="2a7020b0-bc31-4ddf-9e25-ef3dd2eb6647" providerId="ADAL" clId="{FE56381E-5FDD-4AEB-949C-B18C66BB2F94}" dt="2022-02-25T14:14:49.649" v="398" actId="5793"/>
        <pc:sldMkLst>
          <pc:docMk/>
          <pc:sldMk cId="4009235353" sldId="470"/>
        </pc:sldMkLst>
        <pc:spChg chg="mod">
          <ac:chgData name="MEDINA PASTOR Paula" userId="2a7020b0-bc31-4ddf-9e25-ef3dd2eb6647" providerId="ADAL" clId="{FE56381E-5FDD-4AEB-949C-B18C66BB2F94}" dt="2022-02-25T14:14:49.649" v="398" actId="5793"/>
          <ac:spMkLst>
            <pc:docMk/>
            <pc:sldMk cId="4009235353" sldId="470"/>
            <ac:spMk id="6" creationId="{080F7581-E6CB-41D9-88FB-CEDA4E84BD58}"/>
          </ac:spMkLst>
        </pc:spChg>
      </pc:sldChg>
      <pc:sldChg chg="add del">
        <pc:chgData name="MEDINA PASTOR Paula" userId="2a7020b0-bc31-4ddf-9e25-ef3dd2eb6647" providerId="ADAL" clId="{FE56381E-5FDD-4AEB-949C-B18C66BB2F94}" dt="2022-02-24T17:24:36.516" v="347" actId="2696"/>
        <pc:sldMkLst>
          <pc:docMk/>
          <pc:sldMk cId="1109622945" sldId="477"/>
        </pc:sldMkLst>
      </pc:sldChg>
      <pc:sldChg chg="add del ord">
        <pc:chgData name="MEDINA PASTOR Paula" userId="2a7020b0-bc31-4ddf-9e25-ef3dd2eb6647" providerId="ADAL" clId="{FE56381E-5FDD-4AEB-949C-B18C66BB2F94}" dt="2022-02-26T17:32:52.313" v="671" actId="47"/>
        <pc:sldMkLst>
          <pc:docMk/>
          <pc:sldMk cId="1352557201" sldId="477"/>
        </pc:sldMkLst>
      </pc:sldChg>
      <pc:sldChg chg="delSp modSp add mod">
        <pc:chgData name="MEDINA PASTOR Paula" userId="2a7020b0-bc31-4ddf-9e25-ef3dd2eb6647" providerId="ADAL" clId="{FE56381E-5FDD-4AEB-949C-B18C66BB2F94}" dt="2022-02-27T18:24:09.665" v="739" actId="14100"/>
        <pc:sldMkLst>
          <pc:docMk/>
          <pc:sldMk cId="23967942" sldId="478"/>
        </pc:sldMkLst>
        <pc:spChg chg="mod">
          <ac:chgData name="MEDINA PASTOR Paula" userId="2a7020b0-bc31-4ddf-9e25-ef3dd2eb6647" providerId="ADAL" clId="{FE56381E-5FDD-4AEB-949C-B18C66BB2F94}" dt="2022-02-27T18:23:56.652" v="735" actId="1076"/>
          <ac:spMkLst>
            <pc:docMk/>
            <pc:sldMk cId="23967942" sldId="478"/>
            <ac:spMk id="2" creationId="{5F6CDAB1-A3A0-4A6A-A0EF-F720E4953878}"/>
          </ac:spMkLst>
        </pc:spChg>
        <pc:spChg chg="mod">
          <ac:chgData name="MEDINA PASTOR Paula" userId="2a7020b0-bc31-4ddf-9e25-ef3dd2eb6647" providerId="ADAL" clId="{FE56381E-5FDD-4AEB-949C-B18C66BB2F94}" dt="2022-02-27T18:24:09.665" v="739" actId="14100"/>
          <ac:spMkLst>
            <pc:docMk/>
            <pc:sldMk cId="23967942" sldId="478"/>
            <ac:spMk id="3" creationId="{7617809E-405A-4AFD-90B6-D6FDB453A01C}"/>
          </ac:spMkLst>
        </pc:spChg>
        <pc:spChg chg="mod">
          <ac:chgData name="MEDINA PASTOR Paula" userId="2a7020b0-bc31-4ddf-9e25-ef3dd2eb6647" providerId="ADAL" clId="{FE56381E-5FDD-4AEB-949C-B18C66BB2F94}" dt="2022-02-27T18:24:02.429" v="737" actId="1076"/>
          <ac:spMkLst>
            <pc:docMk/>
            <pc:sldMk cId="23967942" sldId="478"/>
            <ac:spMk id="8" creationId="{8E80AB25-704A-42D9-9084-3F05011FD303}"/>
          </ac:spMkLst>
        </pc:spChg>
        <pc:spChg chg="del mod">
          <ac:chgData name="MEDINA PASTOR Paula" userId="2a7020b0-bc31-4ddf-9e25-ef3dd2eb6647" providerId="ADAL" clId="{FE56381E-5FDD-4AEB-949C-B18C66BB2F94}" dt="2022-02-26T17:32:14.676" v="662" actId="21"/>
          <ac:spMkLst>
            <pc:docMk/>
            <pc:sldMk cId="23967942" sldId="478"/>
            <ac:spMk id="9" creationId="{12D9D15E-91C5-4B93-B08B-050E3544E9D8}"/>
          </ac:spMkLst>
        </pc:spChg>
        <pc:spChg chg="mod">
          <ac:chgData name="MEDINA PASTOR Paula" userId="2a7020b0-bc31-4ddf-9e25-ef3dd2eb6647" providerId="ADAL" clId="{FE56381E-5FDD-4AEB-949C-B18C66BB2F94}" dt="2022-02-27T18:23:49.812" v="733" actId="14100"/>
          <ac:spMkLst>
            <pc:docMk/>
            <pc:sldMk cId="23967942" sldId="478"/>
            <ac:spMk id="10" creationId="{6D110C90-FC31-475B-B9B6-1AF6A9D50D55}"/>
          </ac:spMkLst>
        </pc:spChg>
      </pc:sldChg>
      <pc:sldChg chg="modSp add mod ord">
        <pc:chgData name="MEDINA PASTOR Paula" userId="2a7020b0-bc31-4ddf-9e25-ef3dd2eb6647" providerId="ADAL" clId="{FE56381E-5FDD-4AEB-949C-B18C66BB2F94}" dt="2022-02-27T18:23:15.562" v="721" actId="14100"/>
        <pc:sldMkLst>
          <pc:docMk/>
          <pc:sldMk cId="810060102" sldId="479"/>
        </pc:sldMkLst>
        <pc:spChg chg="mod">
          <ac:chgData name="MEDINA PASTOR Paula" userId="2a7020b0-bc31-4ddf-9e25-ef3dd2eb6647" providerId="ADAL" clId="{FE56381E-5FDD-4AEB-949C-B18C66BB2F94}" dt="2022-02-27T18:23:15.562" v="721" actId="14100"/>
          <ac:spMkLst>
            <pc:docMk/>
            <pc:sldMk cId="810060102" sldId="479"/>
            <ac:spMk id="3" creationId="{7617809E-405A-4AFD-90B6-D6FDB453A01C}"/>
          </ac:spMkLst>
        </pc:spChg>
      </pc:sldChg>
      <pc:sldChg chg="modSp add mod ord">
        <pc:chgData name="MEDINA PASTOR Paula" userId="2a7020b0-bc31-4ddf-9e25-ef3dd2eb6647" providerId="ADAL" clId="{FE56381E-5FDD-4AEB-949C-B18C66BB2F94}" dt="2022-02-27T18:24:37.476" v="748" actId="113"/>
        <pc:sldMkLst>
          <pc:docMk/>
          <pc:sldMk cId="3175612531" sldId="480"/>
        </pc:sldMkLst>
        <pc:spChg chg="mod">
          <ac:chgData name="MEDINA PASTOR Paula" userId="2a7020b0-bc31-4ddf-9e25-ef3dd2eb6647" providerId="ADAL" clId="{FE56381E-5FDD-4AEB-949C-B18C66BB2F94}" dt="2022-02-27T18:24:37.476" v="748" actId="113"/>
          <ac:spMkLst>
            <pc:docMk/>
            <pc:sldMk cId="3175612531" sldId="480"/>
            <ac:spMk id="3" creationId="{7617809E-405A-4AFD-90B6-D6FDB453A01C}"/>
          </ac:spMkLst>
        </pc:spChg>
        <pc:spChg chg="mod">
          <ac:chgData name="MEDINA PASTOR Paula" userId="2a7020b0-bc31-4ddf-9e25-ef3dd2eb6647" providerId="ADAL" clId="{FE56381E-5FDD-4AEB-949C-B18C66BB2F94}" dt="2022-02-27T18:24:28.334" v="740" actId="14100"/>
          <ac:spMkLst>
            <pc:docMk/>
            <pc:sldMk cId="3175612531" sldId="480"/>
            <ac:spMk id="8" creationId="{8E80AB25-704A-42D9-9084-3F05011FD303}"/>
          </ac:spMkLst>
        </pc:spChg>
        <pc:spChg chg="mod">
          <ac:chgData name="MEDINA PASTOR Paula" userId="2a7020b0-bc31-4ddf-9e25-ef3dd2eb6647" providerId="ADAL" clId="{FE56381E-5FDD-4AEB-949C-B18C66BB2F94}" dt="2022-02-27T18:24:28.334" v="740" actId="14100"/>
          <ac:spMkLst>
            <pc:docMk/>
            <pc:sldMk cId="3175612531" sldId="480"/>
            <ac:spMk id="12" creationId="{10372BF7-2E4B-419B-AD0F-EC6761923175}"/>
          </ac:spMkLst>
        </pc:spChg>
        <pc:spChg chg="mod">
          <ac:chgData name="MEDINA PASTOR Paula" userId="2a7020b0-bc31-4ddf-9e25-ef3dd2eb6647" providerId="ADAL" clId="{FE56381E-5FDD-4AEB-949C-B18C66BB2F94}" dt="2022-02-27T18:24:28.334" v="740" actId="14100"/>
          <ac:spMkLst>
            <pc:docMk/>
            <pc:sldMk cId="3175612531" sldId="480"/>
            <ac:spMk id="13" creationId="{7BB3F717-6086-40DE-A994-CCA8766C475D}"/>
          </ac:spMkLst>
        </pc:spChg>
        <pc:spChg chg="mod">
          <ac:chgData name="MEDINA PASTOR Paula" userId="2a7020b0-bc31-4ddf-9e25-ef3dd2eb6647" providerId="ADAL" clId="{FE56381E-5FDD-4AEB-949C-B18C66BB2F94}" dt="2022-02-27T18:24:28.334" v="740" actId="14100"/>
          <ac:spMkLst>
            <pc:docMk/>
            <pc:sldMk cId="3175612531" sldId="480"/>
            <ac:spMk id="15" creationId="{641D3540-64EA-4792-BF78-FE779B03FEDE}"/>
          </ac:spMkLst>
        </pc:spChg>
      </pc:sldChg>
      <pc:sldChg chg="modSp add mod">
        <pc:chgData name="MEDINA PASTOR Paula" userId="2a7020b0-bc31-4ddf-9e25-ef3dd2eb6647" providerId="ADAL" clId="{FE56381E-5FDD-4AEB-949C-B18C66BB2F94}" dt="2022-02-27T18:25:22.487" v="763" actId="113"/>
        <pc:sldMkLst>
          <pc:docMk/>
          <pc:sldMk cId="2008964492" sldId="481"/>
        </pc:sldMkLst>
        <pc:spChg chg="mod">
          <ac:chgData name="MEDINA PASTOR Paula" userId="2a7020b0-bc31-4ddf-9e25-ef3dd2eb6647" providerId="ADAL" clId="{FE56381E-5FDD-4AEB-949C-B18C66BB2F94}" dt="2022-02-27T18:25:22.487" v="763" actId="113"/>
          <ac:spMkLst>
            <pc:docMk/>
            <pc:sldMk cId="2008964492" sldId="481"/>
            <ac:spMk id="6" creationId="{3BF41833-19CD-4856-89F7-068466AE6E75}"/>
          </ac:spMkLst>
        </pc:spChg>
      </pc:sldChg>
      <pc:sldChg chg="modSp add mod ord">
        <pc:chgData name="MEDINA PASTOR Paula" userId="2a7020b0-bc31-4ddf-9e25-ef3dd2eb6647" providerId="ADAL" clId="{FE56381E-5FDD-4AEB-949C-B18C66BB2F94}" dt="2022-02-27T18:24:55.448" v="759" actId="14100"/>
        <pc:sldMkLst>
          <pc:docMk/>
          <pc:sldMk cId="522716449" sldId="482"/>
        </pc:sldMkLst>
        <pc:spChg chg="mod">
          <ac:chgData name="MEDINA PASTOR Paula" userId="2a7020b0-bc31-4ddf-9e25-ef3dd2eb6647" providerId="ADAL" clId="{FE56381E-5FDD-4AEB-949C-B18C66BB2F94}" dt="2022-02-27T18:24:55.448" v="759" actId="14100"/>
          <ac:spMkLst>
            <pc:docMk/>
            <pc:sldMk cId="522716449" sldId="482"/>
            <ac:spMk id="6" creationId="{93B263DE-0465-4364-A5CA-FA0DF6D0F3CC}"/>
          </ac:spMkLst>
        </pc:spChg>
      </pc:sldChg>
      <pc:sldChg chg="addSp modSp add mod">
        <pc:chgData name="MEDINA PASTOR Paula" userId="2a7020b0-bc31-4ddf-9e25-ef3dd2eb6647" providerId="ADAL" clId="{FE56381E-5FDD-4AEB-949C-B18C66BB2F94}" dt="2022-02-27T18:35:12.418" v="812" actId="14100"/>
        <pc:sldMkLst>
          <pc:docMk/>
          <pc:sldMk cId="4260468535" sldId="483"/>
        </pc:sldMkLst>
        <pc:spChg chg="mod">
          <ac:chgData name="MEDINA PASTOR Paula" userId="2a7020b0-bc31-4ddf-9e25-ef3dd2eb6647" providerId="ADAL" clId="{FE56381E-5FDD-4AEB-949C-B18C66BB2F94}" dt="2022-02-27T18:30:44.262" v="810" actId="113"/>
          <ac:spMkLst>
            <pc:docMk/>
            <pc:sldMk cId="4260468535" sldId="483"/>
            <ac:spMk id="7" creationId="{8DB6E00B-0F66-4865-B43A-F058BAFABD7C}"/>
          </ac:spMkLst>
        </pc:spChg>
        <pc:spChg chg="add mod">
          <ac:chgData name="MEDINA PASTOR Paula" userId="2a7020b0-bc31-4ddf-9e25-ef3dd2eb6647" providerId="ADAL" clId="{FE56381E-5FDD-4AEB-949C-B18C66BB2F94}" dt="2022-02-27T18:35:12.418" v="812" actId="14100"/>
          <ac:spMkLst>
            <pc:docMk/>
            <pc:sldMk cId="4260468535" sldId="483"/>
            <ac:spMk id="8" creationId="{B4BCDDE2-C3FB-4C61-B46B-CBAEDED1E0A7}"/>
          </ac:spMkLst>
        </pc:spChg>
        <pc:spChg chg="mod">
          <ac:chgData name="MEDINA PASTOR Paula" userId="2a7020b0-bc31-4ddf-9e25-ef3dd2eb6647" providerId="ADAL" clId="{FE56381E-5FDD-4AEB-949C-B18C66BB2F94}" dt="2022-02-26T17:32:28.060" v="665" actId="1076"/>
          <ac:spMkLst>
            <pc:docMk/>
            <pc:sldMk cId="4260468535" sldId="483"/>
            <ac:spMk id="11" creationId="{8DDC6924-7CFC-4107-B0D3-0F6CAB52945E}"/>
          </ac:spMkLst>
        </pc:spChg>
      </pc:sldChg>
      <pc:sldChg chg="add del">
        <pc:chgData name="MEDINA PASTOR Paula" userId="2a7020b0-bc31-4ddf-9e25-ef3dd2eb6647" providerId="ADAL" clId="{FE56381E-5FDD-4AEB-949C-B18C66BB2F94}" dt="2022-02-25T14:13:43.655" v="384" actId="2696"/>
        <pc:sldMkLst>
          <pc:docMk/>
          <pc:sldMk cId="2225759916" sldId="484"/>
        </pc:sldMkLst>
      </pc:sldChg>
      <pc:sldChg chg="add del">
        <pc:chgData name="MEDINA PASTOR Paula" userId="2a7020b0-bc31-4ddf-9e25-ef3dd2eb6647" providerId="ADAL" clId="{FE56381E-5FDD-4AEB-949C-B18C66BB2F94}" dt="2022-02-27T20:03:05.518" v="1075" actId="47"/>
        <pc:sldMkLst>
          <pc:docMk/>
          <pc:sldMk cId="2422330175" sldId="484"/>
        </pc:sldMkLst>
      </pc:sldChg>
      <pc:sldChg chg="add del">
        <pc:chgData name="MEDINA PASTOR Paula" userId="2a7020b0-bc31-4ddf-9e25-ef3dd2eb6647" providerId="ADAL" clId="{FE56381E-5FDD-4AEB-949C-B18C66BB2F94}" dt="2022-02-27T18:46:12.691" v="895" actId="47"/>
        <pc:sldMkLst>
          <pc:docMk/>
          <pc:sldMk cId="2063258074" sldId="485"/>
        </pc:sldMkLst>
      </pc:sldChg>
      <pc:sldChg chg="add del">
        <pc:chgData name="MEDINA PASTOR Paula" userId="2a7020b0-bc31-4ddf-9e25-ef3dd2eb6647" providerId="ADAL" clId="{FE56381E-5FDD-4AEB-949C-B18C66BB2F94}" dt="2022-02-27T18:50:39.422" v="960" actId="47"/>
        <pc:sldMkLst>
          <pc:docMk/>
          <pc:sldMk cId="731996245" sldId="486"/>
        </pc:sldMkLst>
      </pc:sldChg>
      <pc:sldChg chg="delSp add del mod">
        <pc:chgData name="MEDINA PASTOR Paula" userId="2a7020b0-bc31-4ddf-9e25-ef3dd2eb6647" providerId="ADAL" clId="{FE56381E-5FDD-4AEB-949C-B18C66BB2F94}" dt="2022-02-25T14:17:24.201" v="404" actId="47"/>
        <pc:sldMkLst>
          <pc:docMk/>
          <pc:sldMk cId="2069272396" sldId="487"/>
        </pc:sldMkLst>
        <pc:spChg chg="del">
          <ac:chgData name="MEDINA PASTOR Paula" userId="2a7020b0-bc31-4ddf-9e25-ef3dd2eb6647" providerId="ADAL" clId="{FE56381E-5FDD-4AEB-949C-B18C66BB2F94}" dt="2022-02-25T14:17:11.544" v="402" actId="478"/>
          <ac:spMkLst>
            <pc:docMk/>
            <pc:sldMk cId="2069272396" sldId="487"/>
            <ac:spMk id="2" creationId="{167A1956-4B2D-4925-A4E6-8581428FA82A}"/>
          </ac:spMkLst>
        </pc:spChg>
      </pc:sldChg>
      <pc:sldChg chg="addSp delSp modSp new mod delAnim modAnim">
        <pc:chgData name="MEDINA PASTOR Paula" userId="2a7020b0-bc31-4ddf-9e25-ef3dd2eb6647" providerId="ADAL" clId="{FE56381E-5FDD-4AEB-949C-B18C66BB2F94}" dt="2022-02-27T18:22:47.497" v="718" actId="113"/>
        <pc:sldMkLst>
          <pc:docMk/>
          <pc:sldMk cId="2275767284" sldId="488"/>
        </pc:sldMkLst>
        <pc:spChg chg="del">
          <ac:chgData name="MEDINA PASTOR Paula" userId="2a7020b0-bc31-4ddf-9e25-ef3dd2eb6647" providerId="ADAL" clId="{FE56381E-5FDD-4AEB-949C-B18C66BB2F94}" dt="2022-02-25T14:17:38.635" v="405" actId="478"/>
          <ac:spMkLst>
            <pc:docMk/>
            <pc:sldMk cId="2275767284" sldId="488"/>
            <ac:spMk id="2" creationId="{3C0880F8-DAFC-4E16-9EC6-0967084CCBEA}"/>
          </ac:spMkLst>
        </pc:spChg>
        <pc:spChg chg="mod">
          <ac:chgData name="MEDINA PASTOR Paula" userId="2a7020b0-bc31-4ddf-9e25-ef3dd2eb6647" providerId="ADAL" clId="{FE56381E-5FDD-4AEB-949C-B18C66BB2F94}" dt="2022-02-27T18:22:47.497" v="718" actId="113"/>
          <ac:spMkLst>
            <pc:docMk/>
            <pc:sldMk cId="2275767284" sldId="488"/>
            <ac:spMk id="3" creationId="{9CE5588E-4752-4A5D-9FD3-FD6EF7B49D5B}"/>
          </ac:spMkLst>
        </pc:spChg>
        <pc:spChg chg="add del mod">
          <ac:chgData name="MEDINA PASTOR Paula" userId="2a7020b0-bc31-4ddf-9e25-ef3dd2eb6647" providerId="ADAL" clId="{FE56381E-5FDD-4AEB-949C-B18C66BB2F94}" dt="2022-02-25T14:17:50.699" v="408" actId="478"/>
          <ac:spMkLst>
            <pc:docMk/>
            <pc:sldMk cId="2275767284" sldId="488"/>
            <ac:spMk id="5" creationId="{65AA1EA6-3E0C-4211-98E4-AC301F932F8C}"/>
          </ac:spMkLst>
        </pc:spChg>
        <pc:spChg chg="add del mod">
          <ac:chgData name="MEDINA PASTOR Paula" userId="2a7020b0-bc31-4ddf-9e25-ef3dd2eb6647" providerId="ADAL" clId="{FE56381E-5FDD-4AEB-949C-B18C66BB2F94}" dt="2022-02-25T14:17:50.699" v="408" actId="478"/>
          <ac:spMkLst>
            <pc:docMk/>
            <pc:sldMk cId="2275767284" sldId="488"/>
            <ac:spMk id="6" creationId="{0EE3F0E8-1722-45D4-9203-6638FFF79B92}"/>
          </ac:spMkLst>
        </pc:spChg>
        <pc:spChg chg="add del mod">
          <ac:chgData name="MEDINA PASTOR Paula" userId="2a7020b0-bc31-4ddf-9e25-ef3dd2eb6647" providerId="ADAL" clId="{FE56381E-5FDD-4AEB-949C-B18C66BB2F94}" dt="2022-02-25T14:17:53.161" v="409" actId="478"/>
          <ac:spMkLst>
            <pc:docMk/>
            <pc:sldMk cId="2275767284" sldId="488"/>
            <ac:spMk id="7" creationId="{8E0F8D28-5AF7-4F55-8FA2-69DCA701DC62}"/>
          </ac:spMkLst>
        </pc:spChg>
        <pc:spChg chg="add del mod">
          <ac:chgData name="MEDINA PASTOR Paula" userId="2a7020b0-bc31-4ddf-9e25-ef3dd2eb6647" providerId="ADAL" clId="{FE56381E-5FDD-4AEB-949C-B18C66BB2F94}" dt="2022-02-25T14:17:53.161" v="409" actId="478"/>
          <ac:spMkLst>
            <pc:docMk/>
            <pc:sldMk cId="2275767284" sldId="488"/>
            <ac:spMk id="8" creationId="{A6EE67FE-E7B7-49A5-8CCB-72D12EC67CB9}"/>
          </ac:spMkLst>
        </pc:spChg>
        <pc:spChg chg="add del mod">
          <ac:chgData name="MEDINA PASTOR Paula" userId="2a7020b0-bc31-4ddf-9e25-ef3dd2eb6647" providerId="ADAL" clId="{FE56381E-5FDD-4AEB-949C-B18C66BB2F94}" dt="2022-02-25T14:17:50.699" v="408" actId="478"/>
          <ac:spMkLst>
            <pc:docMk/>
            <pc:sldMk cId="2275767284" sldId="488"/>
            <ac:spMk id="9" creationId="{8F3B89EE-73C1-4E64-9CDE-119D85FED787}"/>
          </ac:spMkLst>
        </pc:spChg>
        <pc:spChg chg="add del mod">
          <ac:chgData name="MEDINA PASTOR Paula" userId="2a7020b0-bc31-4ddf-9e25-ef3dd2eb6647" providerId="ADAL" clId="{FE56381E-5FDD-4AEB-949C-B18C66BB2F94}" dt="2022-02-25T14:18:13.640" v="411" actId="478"/>
          <ac:spMkLst>
            <pc:docMk/>
            <pc:sldMk cId="2275767284" sldId="488"/>
            <ac:spMk id="10" creationId="{BE88BBCC-E6B1-47FC-9A40-F744FA44971E}"/>
          </ac:spMkLst>
        </pc:spChg>
        <pc:spChg chg="add mod">
          <ac:chgData name="MEDINA PASTOR Paula" userId="2a7020b0-bc31-4ddf-9e25-ef3dd2eb6647" providerId="ADAL" clId="{FE56381E-5FDD-4AEB-949C-B18C66BB2F94}" dt="2022-02-25T15:04:30.234" v="511" actId="1076"/>
          <ac:spMkLst>
            <pc:docMk/>
            <pc:sldMk cId="2275767284" sldId="488"/>
            <ac:spMk id="11" creationId="{DC899E78-1EFF-4C0E-B7F7-C82053CA5F98}"/>
          </ac:spMkLst>
        </pc:spChg>
        <pc:spChg chg="add mod">
          <ac:chgData name="MEDINA PASTOR Paula" userId="2a7020b0-bc31-4ddf-9e25-ef3dd2eb6647" providerId="ADAL" clId="{FE56381E-5FDD-4AEB-949C-B18C66BB2F94}" dt="2022-02-25T15:04:35.558" v="513" actId="1076"/>
          <ac:spMkLst>
            <pc:docMk/>
            <pc:sldMk cId="2275767284" sldId="488"/>
            <ac:spMk id="12" creationId="{0385D775-C7BD-4926-9089-1B0036743388}"/>
          </ac:spMkLst>
        </pc:spChg>
        <pc:spChg chg="add mod">
          <ac:chgData name="MEDINA PASTOR Paula" userId="2a7020b0-bc31-4ddf-9e25-ef3dd2eb6647" providerId="ADAL" clId="{FE56381E-5FDD-4AEB-949C-B18C66BB2F94}" dt="2022-02-25T15:04:25.935" v="509" actId="1076"/>
          <ac:spMkLst>
            <pc:docMk/>
            <pc:sldMk cId="2275767284" sldId="488"/>
            <ac:spMk id="13" creationId="{E406ED71-2903-405E-843A-C04DB60484F6}"/>
          </ac:spMkLst>
        </pc:spChg>
        <pc:spChg chg="add mod">
          <ac:chgData name="MEDINA PASTOR Paula" userId="2a7020b0-bc31-4ddf-9e25-ef3dd2eb6647" providerId="ADAL" clId="{FE56381E-5FDD-4AEB-949C-B18C66BB2F94}" dt="2022-02-25T15:04:32.773" v="512" actId="1076"/>
          <ac:spMkLst>
            <pc:docMk/>
            <pc:sldMk cId="2275767284" sldId="488"/>
            <ac:spMk id="14" creationId="{9752E07E-7D0D-458A-B55E-6C63F9A9F561}"/>
          </ac:spMkLst>
        </pc:spChg>
        <pc:spChg chg="add mod">
          <ac:chgData name="MEDINA PASTOR Paula" userId="2a7020b0-bc31-4ddf-9e25-ef3dd2eb6647" providerId="ADAL" clId="{FE56381E-5FDD-4AEB-949C-B18C66BB2F94}" dt="2022-02-25T14:21:03.988" v="465" actId="14100"/>
          <ac:spMkLst>
            <pc:docMk/>
            <pc:sldMk cId="2275767284" sldId="488"/>
            <ac:spMk id="15" creationId="{C986E0B1-CF9C-4064-8B04-A83A79DED14A}"/>
          </ac:spMkLst>
        </pc:spChg>
        <pc:spChg chg="add mod">
          <ac:chgData name="MEDINA PASTOR Paula" userId="2a7020b0-bc31-4ddf-9e25-ef3dd2eb6647" providerId="ADAL" clId="{FE56381E-5FDD-4AEB-949C-B18C66BB2F94}" dt="2022-02-25T15:04:19.454" v="508" actId="403"/>
          <ac:spMkLst>
            <pc:docMk/>
            <pc:sldMk cId="2275767284" sldId="488"/>
            <ac:spMk id="16" creationId="{ADB4FE3E-3786-4FC2-A4F9-CEDEFA118C5C}"/>
          </ac:spMkLst>
        </pc:spChg>
      </pc:sldChg>
      <pc:sldChg chg="modSp add mod">
        <pc:chgData name="MEDINA PASTOR Paula" userId="2a7020b0-bc31-4ddf-9e25-ef3dd2eb6647" providerId="ADAL" clId="{FE56381E-5FDD-4AEB-949C-B18C66BB2F94}" dt="2022-02-25T18:29:19.442" v="580" actId="20577"/>
        <pc:sldMkLst>
          <pc:docMk/>
          <pc:sldMk cId="3111649142" sldId="489"/>
        </pc:sldMkLst>
        <pc:spChg chg="mod">
          <ac:chgData name="MEDINA PASTOR Paula" userId="2a7020b0-bc31-4ddf-9e25-ef3dd2eb6647" providerId="ADAL" clId="{FE56381E-5FDD-4AEB-949C-B18C66BB2F94}" dt="2022-02-25T18:29:19.442" v="580" actId="20577"/>
          <ac:spMkLst>
            <pc:docMk/>
            <pc:sldMk cId="3111649142" sldId="489"/>
            <ac:spMk id="2" creationId="{D79FD0F5-1A04-440C-BD1D-DF93954D5310}"/>
          </ac:spMkLst>
        </pc:spChg>
        <pc:spChg chg="mod">
          <ac:chgData name="MEDINA PASTOR Paula" userId="2a7020b0-bc31-4ddf-9e25-ef3dd2eb6647" providerId="ADAL" clId="{FE56381E-5FDD-4AEB-949C-B18C66BB2F94}" dt="2022-02-25T18:28:49.703" v="524" actId="403"/>
          <ac:spMkLst>
            <pc:docMk/>
            <pc:sldMk cId="3111649142" sldId="489"/>
            <ac:spMk id="3" creationId="{7A85F29C-E81F-4DDB-AE15-FE9A76029476}"/>
          </ac:spMkLst>
        </pc:spChg>
        <pc:spChg chg="mod">
          <ac:chgData name="MEDINA PASTOR Paula" userId="2a7020b0-bc31-4ddf-9e25-ef3dd2eb6647" providerId="ADAL" clId="{FE56381E-5FDD-4AEB-949C-B18C66BB2F94}" dt="2022-02-25T18:29:09.277" v="562" actId="5793"/>
          <ac:spMkLst>
            <pc:docMk/>
            <pc:sldMk cId="3111649142" sldId="489"/>
            <ac:spMk id="4" creationId="{2C44F6C3-CCB7-41B5-B88E-CD3D6C01F19A}"/>
          </ac:spMkLst>
        </pc:spChg>
        <pc:spChg chg="mod">
          <ac:chgData name="MEDINA PASTOR Paula" userId="2a7020b0-bc31-4ddf-9e25-ef3dd2eb6647" providerId="ADAL" clId="{FE56381E-5FDD-4AEB-949C-B18C66BB2F94}" dt="2022-02-25T18:29:10.949" v="563" actId="5793"/>
          <ac:spMkLst>
            <pc:docMk/>
            <pc:sldMk cId="3111649142" sldId="489"/>
            <ac:spMk id="5" creationId="{3AFC4D58-13FA-4F09-9DB4-E69C8BAC48C6}"/>
          </ac:spMkLst>
        </pc:spChg>
      </pc:sldChg>
      <pc:sldChg chg="modSp new del mod">
        <pc:chgData name="MEDINA PASTOR Paula" userId="2a7020b0-bc31-4ddf-9e25-ef3dd2eb6647" providerId="ADAL" clId="{FE56381E-5FDD-4AEB-949C-B18C66BB2F94}" dt="2022-02-27T18:38:12.362" v="827" actId="47"/>
        <pc:sldMkLst>
          <pc:docMk/>
          <pc:sldMk cId="2457418017" sldId="490"/>
        </pc:sldMkLst>
        <pc:spChg chg="mod">
          <ac:chgData name="MEDINA PASTOR Paula" userId="2a7020b0-bc31-4ddf-9e25-ef3dd2eb6647" providerId="ADAL" clId="{FE56381E-5FDD-4AEB-949C-B18C66BB2F94}" dt="2022-02-26T17:31:35.296" v="659" actId="20577"/>
          <ac:spMkLst>
            <pc:docMk/>
            <pc:sldMk cId="2457418017" sldId="490"/>
            <ac:spMk id="2" creationId="{75DBFBE1-6DCD-44CA-9BBB-E2ADB6AD19ED}"/>
          </ac:spMkLst>
        </pc:spChg>
      </pc:sldChg>
      <pc:sldChg chg="add del">
        <pc:chgData name="MEDINA PASTOR Paula" userId="2a7020b0-bc31-4ddf-9e25-ef3dd2eb6647" providerId="ADAL" clId="{FE56381E-5FDD-4AEB-949C-B18C66BB2F94}" dt="2022-02-26T17:39:39.010" v="696" actId="47"/>
        <pc:sldMkLst>
          <pc:docMk/>
          <pc:sldMk cId="202585650" sldId="491"/>
        </pc:sldMkLst>
      </pc:sldChg>
      <pc:sldChg chg="new del">
        <pc:chgData name="MEDINA PASTOR Paula" userId="2a7020b0-bc31-4ddf-9e25-ef3dd2eb6647" providerId="ADAL" clId="{FE56381E-5FDD-4AEB-949C-B18C66BB2F94}" dt="2022-02-26T17:39:40.034" v="697" actId="47"/>
        <pc:sldMkLst>
          <pc:docMk/>
          <pc:sldMk cId="2027656633" sldId="492"/>
        </pc:sldMkLst>
      </pc:sldChg>
      <pc:sldChg chg="add del">
        <pc:chgData name="MEDINA PASTOR Paula" userId="2a7020b0-bc31-4ddf-9e25-ef3dd2eb6647" providerId="ADAL" clId="{FE56381E-5FDD-4AEB-949C-B18C66BB2F94}" dt="2022-02-27T18:38:09.136" v="826" actId="47"/>
        <pc:sldMkLst>
          <pc:docMk/>
          <pc:sldMk cId="3800283459" sldId="493"/>
        </pc:sldMkLst>
      </pc:sldChg>
      <pc:sldChg chg="modSp new del mod">
        <pc:chgData name="MEDINA PASTOR Paula" userId="2a7020b0-bc31-4ddf-9e25-ef3dd2eb6647" providerId="ADAL" clId="{FE56381E-5FDD-4AEB-949C-B18C66BB2F94}" dt="2022-02-26T17:36:35.580" v="693" actId="47"/>
        <pc:sldMkLst>
          <pc:docMk/>
          <pc:sldMk cId="1681443517" sldId="494"/>
        </pc:sldMkLst>
        <pc:spChg chg="mod">
          <ac:chgData name="MEDINA PASTOR Paula" userId="2a7020b0-bc31-4ddf-9e25-ef3dd2eb6647" providerId="ADAL" clId="{FE56381E-5FDD-4AEB-949C-B18C66BB2F94}" dt="2022-02-26T17:36:31.778" v="692" actId="20577"/>
          <ac:spMkLst>
            <pc:docMk/>
            <pc:sldMk cId="1681443517" sldId="494"/>
            <ac:spMk id="2" creationId="{8CCB71B0-EE2D-413C-8BD7-A7395D5F0D02}"/>
          </ac:spMkLst>
        </pc:spChg>
      </pc:sldChg>
      <pc:sldChg chg="modSp new mod ord">
        <pc:chgData name="MEDINA PASTOR Paula" userId="2a7020b0-bc31-4ddf-9e25-ef3dd2eb6647" providerId="ADAL" clId="{FE56381E-5FDD-4AEB-949C-B18C66BB2F94}" dt="2022-02-27T18:50:55.956" v="963"/>
        <pc:sldMkLst>
          <pc:docMk/>
          <pc:sldMk cId="2172697650" sldId="494"/>
        </pc:sldMkLst>
        <pc:spChg chg="mod">
          <ac:chgData name="MEDINA PASTOR Paula" userId="2a7020b0-bc31-4ddf-9e25-ef3dd2eb6647" providerId="ADAL" clId="{FE56381E-5FDD-4AEB-949C-B18C66BB2F94}" dt="2022-02-26T17:37:36.754" v="695"/>
          <ac:spMkLst>
            <pc:docMk/>
            <pc:sldMk cId="2172697650" sldId="494"/>
            <ac:spMk id="2" creationId="{ED846AF1-9EDB-4583-BA4B-564FF995128E}"/>
          </ac:spMkLst>
        </pc:spChg>
      </pc:sldChg>
      <pc:sldChg chg="addSp delSp modSp new mod modAnim">
        <pc:chgData name="MEDINA PASTOR Paula" userId="2a7020b0-bc31-4ddf-9e25-ef3dd2eb6647" providerId="ADAL" clId="{FE56381E-5FDD-4AEB-949C-B18C66BB2F94}" dt="2022-02-27T18:38:47.053" v="829"/>
        <pc:sldMkLst>
          <pc:docMk/>
          <pc:sldMk cId="3280888372" sldId="495"/>
        </pc:sldMkLst>
        <pc:spChg chg="mod">
          <ac:chgData name="MEDINA PASTOR Paula" userId="2a7020b0-bc31-4ddf-9e25-ef3dd2eb6647" providerId="ADAL" clId="{FE56381E-5FDD-4AEB-949C-B18C66BB2F94}" dt="2022-02-27T18:37:52.518" v="825" actId="14100"/>
          <ac:spMkLst>
            <pc:docMk/>
            <pc:sldMk cId="3280888372" sldId="495"/>
            <ac:spMk id="2" creationId="{5A129678-BE1F-49AC-9E8B-42C0D6B0C274}"/>
          </ac:spMkLst>
        </pc:spChg>
        <pc:spChg chg="del">
          <ac:chgData name="MEDINA PASTOR Paula" userId="2a7020b0-bc31-4ddf-9e25-ef3dd2eb6647" providerId="ADAL" clId="{FE56381E-5FDD-4AEB-949C-B18C66BB2F94}" dt="2022-02-27T18:38:46.330" v="828" actId="478"/>
          <ac:spMkLst>
            <pc:docMk/>
            <pc:sldMk cId="3280888372" sldId="495"/>
            <ac:spMk id="3" creationId="{7B273A21-7655-4F23-A2B2-6DFA3DC27785}"/>
          </ac:spMkLst>
        </pc:spChg>
        <pc:spChg chg="mod">
          <ac:chgData name="MEDINA PASTOR Paula" userId="2a7020b0-bc31-4ddf-9e25-ef3dd2eb6647" providerId="ADAL" clId="{FE56381E-5FDD-4AEB-949C-B18C66BB2F94}" dt="2022-02-27T18:36:16.675" v="817" actId="1076"/>
          <ac:spMkLst>
            <pc:docMk/>
            <pc:sldMk cId="3280888372" sldId="495"/>
            <ac:spMk id="7" creationId="{B584E923-6A8A-4FE5-8EA3-670C65986C64}"/>
          </ac:spMkLst>
        </pc:spChg>
        <pc:spChg chg="mod">
          <ac:chgData name="MEDINA PASTOR Paula" userId="2a7020b0-bc31-4ddf-9e25-ef3dd2eb6647" providerId="ADAL" clId="{FE56381E-5FDD-4AEB-949C-B18C66BB2F94}" dt="2022-02-27T18:36:16.675" v="817" actId="1076"/>
          <ac:spMkLst>
            <pc:docMk/>
            <pc:sldMk cId="3280888372" sldId="495"/>
            <ac:spMk id="8" creationId="{0ED56771-3E54-4CB9-BB22-5EB855DD5C1A}"/>
          </ac:spMkLst>
        </pc:spChg>
        <pc:spChg chg="mod">
          <ac:chgData name="MEDINA PASTOR Paula" userId="2a7020b0-bc31-4ddf-9e25-ef3dd2eb6647" providerId="ADAL" clId="{FE56381E-5FDD-4AEB-949C-B18C66BB2F94}" dt="2022-02-27T18:36:16.675" v="817" actId="1076"/>
          <ac:spMkLst>
            <pc:docMk/>
            <pc:sldMk cId="3280888372" sldId="495"/>
            <ac:spMk id="9" creationId="{F268BF0A-3016-4C1F-BBD3-BA2DB7A3BA50}"/>
          </ac:spMkLst>
        </pc:spChg>
        <pc:spChg chg="mod">
          <ac:chgData name="MEDINA PASTOR Paula" userId="2a7020b0-bc31-4ddf-9e25-ef3dd2eb6647" providerId="ADAL" clId="{FE56381E-5FDD-4AEB-949C-B18C66BB2F94}" dt="2022-02-27T18:36:16.675" v="817" actId="1076"/>
          <ac:spMkLst>
            <pc:docMk/>
            <pc:sldMk cId="3280888372" sldId="495"/>
            <ac:spMk id="10" creationId="{3B24C79B-C7B1-4891-9DF4-15786BE4A9CD}"/>
          </ac:spMkLst>
        </pc:spChg>
        <pc:spChg chg="mod">
          <ac:chgData name="MEDINA PASTOR Paula" userId="2a7020b0-bc31-4ddf-9e25-ef3dd2eb6647" providerId="ADAL" clId="{FE56381E-5FDD-4AEB-949C-B18C66BB2F94}" dt="2022-02-27T18:36:16.675" v="817" actId="1076"/>
          <ac:spMkLst>
            <pc:docMk/>
            <pc:sldMk cId="3280888372" sldId="495"/>
            <ac:spMk id="11" creationId="{0BD6D9D5-AF77-46BF-8006-BDC945E1C5A2}"/>
          </ac:spMkLst>
        </pc:spChg>
        <pc:spChg chg="mod">
          <ac:chgData name="MEDINA PASTOR Paula" userId="2a7020b0-bc31-4ddf-9e25-ef3dd2eb6647" providerId="ADAL" clId="{FE56381E-5FDD-4AEB-949C-B18C66BB2F94}" dt="2022-02-27T18:36:16.675" v="817" actId="1076"/>
          <ac:spMkLst>
            <pc:docMk/>
            <pc:sldMk cId="3280888372" sldId="495"/>
            <ac:spMk id="12" creationId="{69B0ECDC-A3E3-46AA-A774-F5933260A0DA}"/>
          </ac:spMkLst>
        </pc:spChg>
        <pc:spChg chg="mod">
          <ac:chgData name="MEDINA PASTOR Paula" userId="2a7020b0-bc31-4ddf-9e25-ef3dd2eb6647" providerId="ADAL" clId="{FE56381E-5FDD-4AEB-949C-B18C66BB2F94}" dt="2022-02-27T18:36:16.675" v="817" actId="1076"/>
          <ac:spMkLst>
            <pc:docMk/>
            <pc:sldMk cId="3280888372" sldId="495"/>
            <ac:spMk id="13" creationId="{6255C163-65AC-45BD-A8AF-EFA621A92113}"/>
          </ac:spMkLst>
        </pc:spChg>
        <pc:spChg chg="mod">
          <ac:chgData name="MEDINA PASTOR Paula" userId="2a7020b0-bc31-4ddf-9e25-ef3dd2eb6647" providerId="ADAL" clId="{FE56381E-5FDD-4AEB-949C-B18C66BB2F94}" dt="2022-02-27T18:36:16.675" v="817" actId="1076"/>
          <ac:spMkLst>
            <pc:docMk/>
            <pc:sldMk cId="3280888372" sldId="495"/>
            <ac:spMk id="14" creationId="{4C4BD7A9-166A-467D-A542-076EA829C2E3}"/>
          </ac:spMkLst>
        </pc:spChg>
        <pc:spChg chg="mod">
          <ac:chgData name="MEDINA PASTOR Paula" userId="2a7020b0-bc31-4ddf-9e25-ef3dd2eb6647" providerId="ADAL" clId="{FE56381E-5FDD-4AEB-949C-B18C66BB2F94}" dt="2022-02-27T18:36:16.675" v="817" actId="1076"/>
          <ac:spMkLst>
            <pc:docMk/>
            <pc:sldMk cId="3280888372" sldId="495"/>
            <ac:spMk id="18" creationId="{60AFA969-822F-4E04-943B-7825015DEC14}"/>
          </ac:spMkLst>
        </pc:spChg>
        <pc:spChg chg="mod">
          <ac:chgData name="MEDINA PASTOR Paula" userId="2a7020b0-bc31-4ddf-9e25-ef3dd2eb6647" providerId="ADAL" clId="{FE56381E-5FDD-4AEB-949C-B18C66BB2F94}" dt="2022-02-27T18:36:16.675" v="817" actId="1076"/>
          <ac:spMkLst>
            <pc:docMk/>
            <pc:sldMk cId="3280888372" sldId="495"/>
            <ac:spMk id="19" creationId="{DE467F62-874F-4056-A4B6-AE42DF42254C}"/>
          </ac:spMkLst>
        </pc:spChg>
        <pc:spChg chg="mod">
          <ac:chgData name="MEDINA PASTOR Paula" userId="2a7020b0-bc31-4ddf-9e25-ef3dd2eb6647" providerId="ADAL" clId="{FE56381E-5FDD-4AEB-949C-B18C66BB2F94}" dt="2022-02-27T18:36:16.675" v="817" actId="1076"/>
          <ac:spMkLst>
            <pc:docMk/>
            <pc:sldMk cId="3280888372" sldId="495"/>
            <ac:spMk id="20" creationId="{5858FC73-3F6A-4EAB-9030-90B5C2CBA88C}"/>
          </ac:spMkLst>
        </pc:spChg>
        <pc:spChg chg="add mod">
          <ac:chgData name="MEDINA PASTOR Paula" userId="2a7020b0-bc31-4ddf-9e25-ef3dd2eb6647" providerId="ADAL" clId="{FE56381E-5FDD-4AEB-949C-B18C66BB2F94}" dt="2022-02-27T18:36:16.675" v="817" actId="1076"/>
          <ac:spMkLst>
            <pc:docMk/>
            <pc:sldMk cId="3280888372" sldId="495"/>
            <ac:spMk id="21" creationId="{C0B8E64A-F8F6-402B-855D-364780A568AD}"/>
          </ac:spMkLst>
        </pc:spChg>
        <pc:spChg chg="add mod">
          <ac:chgData name="MEDINA PASTOR Paula" userId="2a7020b0-bc31-4ddf-9e25-ef3dd2eb6647" providerId="ADAL" clId="{FE56381E-5FDD-4AEB-949C-B18C66BB2F94}" dt="2022-02-27T18:38:47.053" v="829"/>
          <ac:spMkLst>
            <pc:docMk/>
            <pc:sldMk cId="3280888372" sldId="495"/>
            <ac:spMk id="22" creationId="{5C5B1F9D-0ACA-4EB3-9D92-7EC7FA78D3B3}"/>
          </ac:spMkLst>
        </pc:spChg>
        <pc:grpChg chg="add mod">
          <ac:chgData name="MEDINA PASTOR Paula" userId="2a7020b0-bc31-4ddf-9e25-ef3dd2eb6647" providerId="ADAL" clId="{FE56381E-5FDD-4AEB-949C-B18C66BB2F94}" dt="2022-02-27T18:36:16.675" v="817" actId="1076"/>
          <ac:grpSpMkLst>
            <pc:docMk/>
            <pc:sldMk cId="3280888372" sldId="495"/>
            <ac:grpSpMk id="5" creationId="{581E1251-696E-49F1-93DD-3659557612BB}"/>
          </ac:grpSpMkLst>
        </pc:grpChg>
        <pc:picChg chg="mod">
          <ac:chgData name="MEDINA PASTOR Paula" userId="2a7020b0-bc31-4ddf-9e25-ef3dd2eb6647" providerId="ADAL" clId="{FE56381E-5FDD-4AEB-949C-B18C66BB2F94}" dt="2022-02-27T18:36:16.675" v="817" actId="1076"/>
          <ac:picMkLst>
            <pc:docMk/>
            <pc:sldMk cId="3280888372" sldId="495"/>
            <ac:picMk id="6" creationId="{119D9737-53AE-4712-B126-194EC698329B}"/>
          </ac:picMkLst>
        </pc:picChg>
        <pc:cxnChg chg="mod">
          <ac:chgData name="MEDINA PASTOR Paula" userId="2a7020b0-bc31-4ddf-9e25-ef3dd2eb6647" providerId="ADAL" clId="{FE56381E-5FDD-4AEB-949C-B18C66BB2F94}" dt="2022-02-27T18:36:16.675" v="817" actId="1076"/>
          <ac:cxnSpMkLst>
            <pc:docMk/>
            <pc:sldMk cId="3280888372" sldId="495"/>
            <ac:cxnSpMk id="15" creationId="{A6784B24-E22C-4320-9AF8-A26CB79BB4C6}"/>
          </ac:cxnSpMkLst>
        </pc:cxnChg>
        <pc:cxnChg chg="mod">
          <ac:chgData name="MEDINA PASTOR Paula" userId="2a7020b0-bc31-4ddf-9e25-ef3dd2eb6647" providerId="ADAL" clId="{FE56381E-5FDD-4AEB-949C-B18C66BB2F94}" dt="2022-02-27T18:36:16.675" v="817" actId="1076"/>
          <ac:cxnSpMkLst>
            <pc:docMk/>
            <pc:sldMk cId="3280888372" sldId="495"/>
            <ac:cxnSpMk id="16" creationId="{273AF2C3-3C0B-42D5-BE80-32E831C27F8B}"/>
          </ac:cxnSpMkLst>
        </pc:cxnChg>
        <pc:cxnChg chg="mod">
          <ac:chgData name="MEDINA PASTOR Paula" userId="2a7020b0-bc31-4ddf-9e25-ef3dd2eb6647" providerId="ADAL" clId="{FE56381E-5FDD-4AEB-949C-B18C66BB2F94}" dt="2022-02-27T18:36:16.675" v="817" actId="1076"/>
          <ac:cxnSpMkLst>
            <pc:docMk/>
            <pc:sldMk cId="3280888372" sldId="495"/>
            <ac:cxnSpMk id="17" creationId="{66C6C8A1-2003-433A-BA56-D8CDC8B68CD5}"/>
          </ac:cxnSpMkLst>
        </pc:cxnChg>
      </pc:sldChg>
      <pc:sldChg chg="addSp delSp modSp new mod ord">
        <pc:chgData name="MEDINA PASTOR Paula" userId="2a7020b0-bc31-4ddf-9e25-ef3dd2eb6647" providerId="ADAL" clId="{FE56381E-5FDD-4AEB-949C-B18C66BB2F94}" dt="2022-02-27T20:03:13.879" v="1079"/>
        <pc:sldMkLst>
          <pc:docMk/>
          <pc:sldMk cId="2836512623" sldId="496"/>
        </pc:sldMkLst>
        <pc:spChg chg="mod">
          <ac:chgData name="MEDINA PASTOR Paula" userId="2a7020b0-bc31-4ddf-9e25-ef3dd2eb6647" providerId="ADAL" clId="{FE56381E-5FDD-4AEB-949C-B18C66BB2F94}" dt="2022-02-27T18:57:17.828" v="1008" actId="14100"/>
          <ac:spMkLst>
            <pc:docMk/>
            <pc:sldMk cId="2836512623" sldId="496"/>
            <ac:spMk id="2" creationId="{D37B9655-E89E-4242-BA2D-601DDC2538FE}"/>
          </ac:spMkLst>
        </pc:spChg>
        <pc:spChg chg="del">
          <ac:chgData name="MEDINA PASTOR Paula" userId="2a7020b0-bc31-4ddf-9e25-ef3dd2eb6647" providerId="ADAL" clId="{FE56381E-5FDD-4AEB-949C-B18C66BB2F94}" dt="2022-02-27T18:57:33.129" v="1010" actId="478"/>
          <ac:spMkLst>
            <pc:docMk/>
            <pc:sldMk cId="2836512623" sldId="496"/>
            <ac:spMk id="3" creationId="{90C3812A-2EA1-4F07-A191-959638623F9E}"/>
          </ac:spMkLst>
        </pc:spChg>
        <pc:spChg chg="add mod">
          <ac:chgData name="MEDINA PASTOR Paula" userId="2a7020b0-bc31-4ddf-9e25-ef3dd2eb6647" providerId="ADAL" clId="{FE56381E-5FDD-4AEB-949C-B18C66BB2F94}" dt="2022-02-27T19:46:09.869" v="1051" actId="20577"/>
          <ac:spMkLst>
            <pc:docMk/>
            <pc:sldMk cId="2836512623" sldId="496"/>
            <ac:spMk id="6" creationId="{B170C82F-71BC-4DBA-9E4D-EE52D5EFBE42}"/>
          </ac:spMkLst>
        </pc:spChg>
        <pc:graphicFrameChg chg="add mod">
          <ac:chgData name="MEDINA PASTOR Paula" userId="2a7020b0-bc31-4ddf-9e25-ef3dd2eb6647" providerId="ADAL" clId="{FE56381E-5FDD-4AEB-949C-B18C66BB2F94}" dt="2022-02-27T18:57:19.174" v="1009" actId="1076"/>
          <ac:graphicFrameMkLst>
            <pc:docMk/>
            <pc:sldMk cId="2836512623" sldId="496"/>
            <ac:graphicFrameMk id="5" creationId="{E647118D-CE2F-4B67-AB1A-EDE8431D591A}"/>
          </ac:graphicFrameMkLst>
        </pc:graphicFrameChg>
      </pc:sldChg>
      <pc:sldChg chg="addSp modSp new mod ord">
        <pc:chgData name="MEDINA PASTOR Paula" userId="2a7020b0-bc31-4ddf-9e25-ef3dd2eb6647" providerId="ADAL" clId="{FE56381E-5FDD-4AEB-949C-B18C66BB2F94}" dt="2022-02-27T20:03:16.972" v="1081"/>
        <pc:sldMkLst>
          <pc:docMk/>
          <pc:sldMk cId="1760259815" sldId="497"/>
        </pc:sldMkLst>
        <pc:spChg chg="mod">
          <ac:chgData name="MEDINA PASTOR Paula" userId="2a7020b0-bc31-4ddf-9e25-ef3dd2eb6647" providerId="ADAL" clId="{FE56381E-5FDD-4AEB-949C-B18C66BB2F94}" dt="2022-02-27T20:01:49.052" v="1068" actId="20577"/>
          <ac:spMkLst>
            <pc:docMk/>
            <pc:sldMk cId="1760259815" sldId="497"/>
            <ac:spMk id="2" creationId="{8D1C9885-7252-4A21-871A-4291CA6D4D6F}"/>
          </ac:spMkLst>
        </pc:spChg>
        <pc:spChg chg="mod">
          <ac:chgData name="MEDINA PASTOR Paula" userId="2a7020b0-bc31-4ddf-9e25-ef3dd2eb6647" providerId="ADAL" clId="{FE56381E-5FDD-4AEB-949C-B18C66BB2F94}" dt="2022-02-27T19:46:42.883" v="1054" actId="113"/>
          <ac:spMkLst>
            <pc:docMk/>
            <pc:sldMk cId="1760259815" sldId="497"/>
            <ac:spMk id="3" creationId="{D072C504-4396-48D0-BCD3-B1C7FBF35766}"/>
          </ac:spMkLst>
        </pc:spChg>
        <pc:picChg chg="add mod">
          <ac:chgData name="MEDINA PASTOR Paula" userId="2a7020b0-bc31-4ddf-9e25-ef3dd2eb6647" providerId="ADAL" clId="{FE56381E-5FDD-4AEB-949C-B18C66BB2F94}" dt="2022-02-27T20:01:19.236" v="1064" actId="1076"/>
          <ac:picMkLst>
            <pc:docMk/>
            <pc:sldMk cId="1760259815" sldId="497"/>
            <ac:picMk id="5" creationId="{8DFCE990-809B-4D1C-828E-9410F5FA1000}"/>
          </ac:picMkLst>
        </pc:picChg>
      </pc:sldChg>
      <pc:sldMasterChg chg="delSldLayout">
        <pc:chgData name="MEDINA PASTOR Paula" userId="2a7020b0-bc31-4ddf-9e25-ef3dd2eb6647" providerId="ADAL" clId="{FE56381E-5FDD-4AEB-949C-B18C66BB2F94}" dt="2022-02-27T18:46:12.691" v="895" actId="47"/>
        <pc:sldMasterMkLst>
          <pc:docMk/>
          <pc:sldMasterMk cId="2095762028" sldId="2147483685"/>
        </pc:sldMasterMkLst>
        <pc:sldLayoutChg chg="del">
          <pc:chgData name="MEDINA PASTOR Paula" userId="2a7020b0-bc31-4ddf-9e25-ef3dd2eb6647" providerId="ADAL" clId="{FE56381E-5FDD-4AEB-949C-B18C66BB2F94}" dt="2022-02-27T17:17:30.640" v="700" actId="47"/>
          <pc:sldLayoutMkLst>
            <pc:docMk/>
            <pc:sldMasterMk cId="2095762028" sldId="2147483685"/>
            <pc:sldLayoutMk cId="1004006838" sldId="2147483764"/>
          </pc:sldLayoutMkLst>
        </pc:sldLayoutChg>
        <pc:sldLayoutChg chg="del">
          <pc:chgData name="MEDINA PASTOR Paula" userId="2a7020b0-bc31-4ddf-9e25-ef3dd2eb6647" providerId="ADAL" clId="{FE56381E-5FDD-4AEB-949C-B18C66BB2F94}" dt="2022-02-24T17:24:54.441" v="349" actId="2696"/>
          <pc:sldLayoutMkLst>
            <pc:docMk/>
            <pc:sldMasterMk cId="2095762028" sldId="2147483685"/>
            <pc:sldLayoutMk cId="3904387521" sldId="2147483764"/>
          </pc:sldLayoutMkLst>
        </pc:sldLayoutChg>
        <pc:sldLayoutChg chg="del">
          <pc:chgData name="MEDINA PASTOR Paula" userId="2a7020b0-bc31-4ddf-9e25-ef3dd2eb6647" providerId="ADAL" clId="{FE56381E-5FDD-4AEB-949C-B18C66BB2F94}" dt="2022-02-27T18:46:12.691" v="895" actId="47"/>
          <pc:sldLayoutMkLst>
            <pc:docMk/>
            <pc:sldMasterMk cId="2095762028" sldId="2147483685"/>
            <pc:sldLayoutMk cId="3076458080" sldId="2147483765"/>
          </pc:sldLayoutMkLst>
        </pc:sldLayoutChg>
        <pc:sldLayoutChg chg="del">
          <pc:chgData name="MEDINA PASTOR Paula" userId="2a7020b0-bc31-4ddf-9e25-ef3dd2eb6647" providerId="ADAL" clId="{FE56381E-5FDD-4AEB-949C-B18C66BB2F94}" dt="2022-02-25T14:17:24.201" v="404" actId="47"/>
          <pc:sldLayoutMkLst>
            <pc:docMk/>
            <pc:sldMasterMk cId="2095762028" sldId="2147483685"/>
            <pc:sldLayoutMk cId="3959716188" sldId="2147483769"/>
          </pc:sldLayoutMkLst>
        </pc:sldLayoutChg>
        <pc:sldLayoutChg chg="del">
          <pc:chgData name="MEDINA PASTOR Paula" userId="2a7020b0-bc31-4ddf-9e25-ef3dd2eb6647" providerId="ADAL" clId="{FE56381E-5FDD-4AEB-949C-B18C66BB2F94}" dt="2022-02-27T18:38:09.136" v="826" actId="47"/>
          <pc:sldLayoutMkLst>
            <pc:docMk/>
            <pc:sldMasterMk cId="2095762028" sldId="2147483685"/>
            <pc:sldLayoutMk cId="1918591485" sldId="2147483770"/>
          </pc:sldLayoutMkLst>
        </pc:sldLayoutChg>
      </pc:sldMasterChg>
      <pc:sldMasterChg chg="delSldLayout">
        <pc:chgData name="MEDINA PASTOR Paula" userId="2a7020b0-bc31-4ddf-9e25-ef3dd2eb6647" providerId="ADAL" clId="{FE56381E-5FDD-4AEB-949C-B18C66BB2F94}" dt="2022-02-25T18:29:29.493" v="581" actId="47"/>
        <pc:sldMasterMkLst>
          <pc:docMk/>
          <pc:sldMasterMk cId="3599969822" sldId="2147483739"/>
        </pc:sldMasterMkLst>
        <pc:sldLayoutChg chg="del">
          <pc:chgData name="MEDINA PASTOR Paula" userId="2a7020b0-bc31-4ddf-9e25-ef3dd2eb6647" providerId="ADAL" clId="{FE56381E-5FDD-4AEB-949C-B18C66BB2F94}" dt="2022-02-25T18:29:29.493" v="581" actId="47"/>
          <pc:sldLayoutMkLst>
            <pc:docMk/>
            <pc:sldMasterMk cId="3599969822" sldId="2147483739"/>
            <pc:sldLayoutMk cId="2182216224" sldId="2147483751"/>
          </pc:sldLayoutMkLst>
        </pc:sldLayoutChg>
      </pc:sldMasterChg>
      <pc:sldMasterChg chg="delSldLayout">
        <pc:chgData name="MEDINA PASTOR Paula" userId="2a7020b0-bc31-4ddf-9e25-ef3dd2eb6647" providerId="ADAL" clId="{FE56381E-5FDD-4AEB-949C-B18C66BB2F94}" dt="2022-02-27T20:03:05.518" v="1075" actId="47"/>
        <pc:sldMasterMkLst>
          <pc:docMk/>
          <pc:sldMasterMk cId="3119984581" sldId="2147483753"/>
        </pc:sldMasterMkLst>
        <pc:sldLayoutChg chg="del">
          <pc:chgData name="MEDINA PASTOR Paula" userId="2a7020b0-bc31-4ddf-9e25-ef3dd2eb6647" providerId="ADAL" clId="{FE56381E-5FDD-4AEB-949C-B18C66BB2F94}" dt="2022-02-27T20:03:05.518" v="1075" actId="47"/>
          <pc:sldLayoutMkLst>
            <pc:docMk/>
            <pc:sldMasterMk cId="3119984581" sldId="2147483753"/>
            <pc:sldLayoutMk cId="1976016205" sldId="2147483768"/>
          </pc:sldLayoutMkLst>
        </pc:sldLayoutChg>
      </pc:sldMaster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1" Type="http://schemas.openxmlformats.org/officeDocument/2006/relationships/oleObject" Target="https://efsa815-my.sharepoint.com/personal/paula_medina_efsa_europa_eu/Documents/AnnualReport2019/Report/Exposure/ReportChapter/PRIMo_2019_monitoring_programme_results.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dirty="0"/>
              <a:t>Number of pesticides in the EUCP</a:t>
            </a:r>
          </a:p>
        </c:rich>
      </c:tx>
      <c:layout>
        <c:manualLayout>
          <c:xMode val="edge"/>
          <c:yMode val="edge"/>
          <c:x val="0.25015231299212598"/>
          <c:y val="3.2812497981514643E-2"/>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Reporting Year</c:v>
                </c:pt>
              </c:strCache>
            </c:strRef>
          </c:tx>
          <c:spPr>
            <a:solidFill>
              <a:schemeClr val="accent1"/>
            </a:solidFill>
            <a:ln>
              <a:noFill/>
            </a:ln>
            <a:effectLst/>
          </c:spPr>
          <c:invertIfNegative val="0"/>
          <c:cat>
            <c:strRef>
              <c:f>Sheet1!$A$2:$A$10</c:f>
              <c:strCache>
                <c:ptCount val="9"/>
                <c:pt idx="0">
                  <c:v>2009</c:v>
                </c:pt>
                <c:pt idx="1">
                  <c:v>2010</c:v>
                </c:pt>
                <c:pt idx="2">
                  <c:v>2011</c:v>
                </c:pt>
                <c:pt idx="3">
                  <c:v>2012</c:v>
                </c:pt>
                <c:pt idx="4">
                  <c:v>2013</c:v>
                </c:pt>
                <c:pt idx="5">
                  <c:v>2014</c:v>
                </c:pt>
                <c:pt idx="6">
                  <c:v>2015</c:v>
                </c:pt>
                <c:pt idx="7">
                  <c:v>2016</c:v>
                </c:pt>
                <c:pt idx="8">
                  <c:v>2017</c:v>
                </c:pt>
              </c:strCache>
            </c:strRef>
          </c:cat>
          <c:val>
            <c:numRef>
              <c:f>Sheet1!$B$2:$B$10</c:f>
              <c:numCache>
                <c:formatCode>General</c:formatCode>
                <c:ptCount val="9"/>
                <c:pt idx="0">
                  <c:v>166</c:v>
                </c:pt>
                <c:pt idx="1">
                  <c:v>175</c:v>
                </c:pt>
                <c:pt idx="2">
                  <c:v>179</c:v>
                </c:pt>
                <c:pt idx="3">
                  <c:v>202</c:v>
                </c:pt>
                <c:pt idx="4">
                  <c:v>208</c:v>
                </c:pt>
                <c:pt idx="5">
                  <c:v>213</c:v>
                </c:pt>
                <c:pt idx="6">
                  <c:v>164</c:v>
                </c:pt>
                <c:pt idx="7">
                  <c:v>165</c:v>
                </c:pt>
                <c:pt idx="8">
                  <c:v>171</c:v>
                </c:pt>
              </c:numCache>
            </c:numRef>
          </c:val>
          <c:extLst>
            <c:ext xmlns:c16="http://schemas.microsoft.com/office/drawing/2014/chart" uri="{C3380CC4-5D6E-409C-BE32-E72D297353CC}">
              <c16:uniqueId val="{00000000-CDE1-419A-8665-390B32CD3948}"/>
            </c:ext>
          </c:extLst>
        </c:ser>
        <c:dLbls>
          <c:showLegendKey val="0"/>
          <c:showVal val="0"/>
          <c:showCatName val="0"/>
          <c:showSerName val="0"/>
          <c:showPercent val="0"/>
          <c:showBubbleSize val="0"/>
        </c:dLbls>
        <c:gapWidth val="219"/>
        <c:overlap val="-27"/>
        <c:axId val="2101101871"/>
        <c:axId val="524754799"/>
      </c:barChart>
      <c:catAx>
        <c:axId val="210110187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524754799"/>
        <c:crosses val="autoZero"/>
        <c:auto val="1"/>
        <c:lblAlgn val="ctr"/>
        <c:lblOffset val="100"/>
        <c:noMultiLvlLbl val="0"/>
      </c:catAx>
      <c:valAx>
        <c:axId val="524754799"/>
        <c:scaling>
          <c:orientation val="minMax"/>
          <c:max val="22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101101871"/>
        <c:crosses val="autoZero"/>
        <c:crossBetween val="between"/>
        <c:majorUnit val="20"/>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2363174286050065"/>
          <c:y val="6.2964774462733186E-2"/>
          <c:w val="0.79811214596309787"/>
          <c:h val="0.44917051795214757"/>
        </c:manualLayout>
      </c:layout>
      <c:barChart>
        <c:barDir val="col"/>
        <c:grouping val="stacked"/>
        <c:varyColors val="0"/>
        <c:ser>
          <c:idx val="3"/>
          <c:order val="0"/>
          <c:tx>
            <c:strRef>
              <c:f>chronic_intake_assessment_graph!$D$14</c:f>
              <c:strCache>
                <c:ptCount val="1"/>
                <c:pt idx="0">
                  <c:v>Grapefruit </c:v>
                </c:pt>
              </c:strCache>
            </c:strRef>
          </c:tx>
          <c:spPr>
            <a:solidFill>
              <a:srgbClr val="FF6600"/>
            </a:solidFill>
            <a:ln w="3175">
              <a:solidFill>
                <a:srgbClr val="000000"/>
              </a:solidFill>
              <a:prstDash val="solid"/>
            </a:ln>
          </c:spPr>
          <c:invertIfNegative val="0"/>
          <c:cat>
            <c:strRef>
              <c:f>chronic_intake_assessment_graph!$I$11:$T$11</c:f>
              <c:strCache>
                <c:ptCount val="12"/>
                <c:pt idx="0">
                  <c:v>NL toddler</c:v>
                </c:pt>
                <c:pt idx="1">
                  <c:v>GEMS/Food G06</c:v>
                </c:pt>
                <c:pt idx="2">
                  <c:v>DE child</c:v>
                </c:pt>
                <c:pt idx="3">
                  <c:v>NL child</c:v>
                </c:pt>
                <c:pt idx="4">
                  <c:v>SE general</c:v>
                </c:pt>
                <c:pt idx="5">
                  <c:v>GEMS/Food G10</c:v>
                </c:pt>
                <c:pt idx="6">
                  <c:v>RO general</c:v>
                </c:pt>
                <c:pt idx="7">
                  <c:v>FI 3 yr</c:v>
                </c:pt>
                <c:pt idx="8">
                  <c:v>GEMS/Food G08</c:v>
                </c:pt>
                <c:pt idx="9">
                  <c:v>ES child</c:v>
                </c:pt>
                <c:pt idx="10">
                  <c:v>GEMS/Food G15</c:v>
                </c:pt>
                <c:pt idx="11">
                  <c:v>IT toddler</c:v>
                </c:pt>
              </c:strCache>
            </c:strRef>
          </c:cat>
          <c:val>
            <c:numRef>
              <c:f>chronic_intake_assessment_graph!$I$14:$T$14</c:f>
              <c:numCache>
                <c:formatCode>0.000</c:formatCode>
                <c:ptCount val="12"/>
                <c:pt idx="0">
                  <c:v>0</c:v>
                </c:pt>
                <c:pt idx="1">
                  <c:v>0</c:v>
                </c:pt>
                <c:pt idx="2">
                  <c:v>0</c:v>
                </c:pt>
                <c:pt idx="3">
                  <c:v>0</c:v>
                </c:pt>
                <c:pt idx="4">
                  <c:v>0</c:v>
                </c:pt>
                <c:pt idx="5">
                  <c:v>0</c:v>
                </c:pt>
                <c:pt idx="6">
                  <c:v>0</c:v>
                </c:pt>
                <c:pt idx="7">
                  <c:v>0</c:v>
                </c:pt>
                <c:pt idx="8">
                  <c:v>0</c:v>
                </c:pt>
                <c:pt idx="9">
                  <c:v>0</c:v>
                </c:pt>
                <c:pt idx="10">
                  <c:v>0</c:v>
                </c:pt>
                <c:pt idx="11">
                  <c:v>0</c:v>
                </c:pt>
              </c:numCache>
            </c:numRef>
          </c:val>
          <c:extLst>
            <c:ext xmlns:c16="http://schemas.microsoft.com/office/drawing/2014/chart" uri="{C3380CC4-5D6E-409C-BE32-E72D297353CC}">
              <c16:uniqueId val="{00000000-BF04-4D5A-BB17-BBE0506149B0}"/>
            </c:ext>
          </c:extLst>
        </c:ser>
        <c:ser>
          <c:idx val="14"/>
          <c:order val="1"/>
          <c:tx>
            <c:strRef>
              <c:f>chronic_intake_assessment_graph!$D$15</c:f>
              <c:strCache>
                <c:ptCount val="1"/>
                <c:pt idx="0">
                  <c:v>Oranges</c:v>
                </c:pt>
              </c:strCache>
            </c:strRef>
          </c:tx>
          <c:spPr>
            <a:solidFill>
              <a:schemeClr val="accent6">
                <a:lumMod val="60000"/>
                <a:lumOff val="40000"/>
              </a:schemeClr>
            </a:solidFill>
            <a:ln>
              <a:solidFill>
                <a:sysClr val="windowText" lastClr="000000"/>
              </a:solidFill>
            </a:ln>
          </c:spPr>
          <c:invertIfNegative val="0"/>
          <c:val>
            <c:numRef>
              <c:f>chronic_intake_assessment_graph!$I$15:$T$15</c:f>
              <c:numCache>
                <c:formatCode>0.000</c:formatCode>
                <c:ptCount val="12"/>
                <c:pt idx="0">
                  <c:v>0</c:v>
                </c:pt>
                <c:pt idx="1">
                  <c:v>0</c:v>
                </c:pt>
                <c:pt idx="2">
                  <c:v>0</c:v>
                </c:pt>
                <c:pt idx="3">
                  <c:v>0</c:v>
                </c:pt>
                <c:pt idx="4">
                  <c:v>0</c:v>
                </c:pt>
                <c:pt idx="5">
                  <c:v>0</c:v>
                </c:pt>
                <c:pt idx="6">
                  <c:v>0</c:v>
                </c:pt>
                <c:pt idx="7">
                  <c:v>0</c:v>
                </c:pt>
                <c:pt idx="8">
                  <c:v>0</c:v>
                </c:pt>
                <c:pt idx="9">
                  <c:v>0</c:v>
                </c:pt>
                <c:pt idx="10">
                  <c:v>0</c:v>
                </c:pt>
                <c:pt idx="11">
                  <c:v>0</c:v>
                </c:pt>
              </c:numCache>
            </c:numRef>
          </c:val>
          <c:extLst>
            <c:ext xmlns:c16="http://schemas.microsoft.com/office/drawing/2014/chart" uri="{C3380CC4-5D6E-409C-BE32-E72D297353CC}">
              <c16:uniqueId val="{00000001-BF04-4D5A-BB17-BBE0506149B0}"/>
            </c:ext>
          </c:extLst>
        </c:ser>
        <c:ser>
          <c:idx val="1"/>
          <c:order val="2"/>
          <c:tx>
            <c:strRef>
              <c:f>chronic_intake_assessment_graph!$D$34</c:f>
              <c:strCache>
                <c:ptCount val="1"/>
                <c:pt idx="0">
                  <c:v>Apples</c:v>
                </c:pt>
              </c:strCache>
            </c:strRef>
          </c:tx>
          <c:spPr>
            <a:solidFill>
              <a:srgbClr val="FF6600"/>
            </a:solidFill>
            <a:ln>
              <a:solidFill>
                <a:schemeClr val="tx1"/>
              </a:solidFill>
            </a:ln>
          </c:spPr>
          <c:invertIfNegative val="0"/>
          <c:val>
            <c:numRef>
              <c:f>chronic_intake_assessment_graph!$I$34:$T$34</c:f>
              <c:numCache>
                <c:formatCode>0.000</c:formatCode>
                <c:ptCount val="12"/>
                <c:pt idx="0">
                  <c:v>0</c:v>
                </c:pt>
                <c:pt idx="1">
                  <c:v>0</c:v>
                </c:pt>
                <c:pt idx="2">
                  <c:v>0</c:v>
                </c:pt>
                <c:pt idx="3">
                  <c:v>0</c:v>
                </c:pt>
                <c:pt idx="4">
                  <c:v>0</c:v>
                </c:pt>
                <c:pt idx="5">
                  <c:v>0</c:v>
                </c:pt>
                <c:pt idx="6">
                  <c:v>0</c:v>
                </c:pt>
                <c:pt idx="7">
                  <c:v>0</c:v>
                </c:pt>
                <c:pt idx="8">
                  <c:v>0</c:v>
                </c:pt>
                <c:pt idx="9">
                  <c:v>0</c:v>
                </c:pt>
                <c:pt idx="10">
                  <c:v>0</c:v>
                </c:pt>
                <c:pt idx="11">
                  <c:v>0</c:v>
                </c:pt>
              </c:numCache>
            </c:numRef>
          </c:val>
          <c:extLst>
            <c:ext xmlns:c16="http://schemas.microsoft.com/office/drawing/2014/chart" uri="{C3380CC4-5D6E-409C-BE32-E72D297353CC}">
              <c16:uniqueId val="{00000002-BF04-4D5A-BB17-BBE0506149B0}"/>
            </c:ext>
          </c:extLst>
        </c:ser>
        <c:ser>
          <c:idx val="15"/>
          <c:order val="3"/>
          <c:tx>
            <c:strRef>
              <c:f>chronic_intake_assessment_graph!$D$35</c:f>
              <c:strCache>
                <c:ptCount val="1"/>
                <c:pt idx="0">
                  <c:v>Pears</c:v>
                </c:pt>
              </c:strCache>
            </c:strRef>
          </c:tx>
          <c:spPr>
            <a:solidFill>
              <a:srgbClr val="0099FF"/>
            </a:solidFill>
            <a:ln>
              <a:solidFill>
                <a:sysClr val="windowText" lastClr="000000"/>
              </a:solidFill>
            </a:ln>
          </c:spPr>
          <c:invertIfNegative val="0"/>
          <c:val>
            <c:numRef>
              <c:f>chronic_intake_assessment_graph!$I$35:$T$35</c:f>
              <c:numCache>
                <c:formatCode>0.000</c:formatCode>
                <c:ptCount val="12"/>
                <c:pt idx="0">
                  <c:v>0</c:v>
                </c:pt>
                <c:pt idx="1">
                  <c:v>0</c:v>
                </c:pt>
                <c:pt idx="2">
                  <c:v>0</c:v>
                </c:pt>
                <c:pt idx="3">
                  <c:v>0</c:v>
                </c:pt>
                <c:pt idx="4">
                  <c:v>0</c:v>
                </c:pt>
                <c:pt idx="5">
                  <c:v>0</c:v>
                </c:pt>
                <c:pt idx="6">
                  <c:v>0</c:v>
                </c:pt>
                <c:pt idx="7">
                  <c:v>0</c:v>
                </c:pt>
                <c:pt idx="8">
                  <c:v>0</c:v>
                </c:pt>
                <c:pt idx="9">
                  <c:v>0</c:v>
                </c:pt>
                <c:pt idx="10">
                  <c:v>0</c:v>
                </c:pt>
                <c:pt idx="11">
                  <c:v>0</c:v>
                </c:pt>
              </c:numCache>
            </c:numRef>
          </c:val>
          <c:extLst>
            <c:ext xmlns:c16="http://schemas.microsoft.com/office/drawing/2014/chart" uri="{C3380CC4-5D6E-409C-BE32-E72D297353CC}">
              <c16:uniqueId val="{00000003-BF04-4D5A-BB17-BBE0506149B0}"/>
            </c:ext>
          </c:extLst>
        </c:ser>
        <c:ser>
          <c:idx val="2"/>
          <c:order val="4"/>
          <c:tx>
            <c:strRef>
              <c:f>chronic_intake_assessment_graph!$D$43</c:f>
              <c:strCache>
                <c:ptCount val="1"/>
                <c:pt idx="0">
                  <c:v>Peaches</c:v>
                </c:pt>
              </c:strCache>
            </c:strRef>
          </c:tx>
          <c:spPr>
            <a:solidFill>
              <a:srgbClr val="99CC00"/>
            </a:solidFill>
            <a:ln>
              <a:solidFill>
                <a:schemeClr val="tx1"/>
              </a:solidFill>
            </a:ln>
          </c:spPr>
          <c:invertIfNegative val="0"/>
          <c:val>
            <c:numRef>
              <c:f>chronic_intake_assessment_graph!$I$43:$T$43</c:f>
              <c:numCache>
                <c:formatCode>0.000</c:formatCode>
                <c:ptCount val="12"/>
                <c:pt idx="0">
                  <c:v>0</c:v>
                </c:pt>
                <c:pt idx="1">
                  <c:v>0</c:v>
                </c:pt>
                <c:pt idx="2">
                  <c:v>0</c:v>
                </c:pt>
                <c:pt idx="3">
                  <c:v>0</c:v>
                </c:pt>
                <c:pt idx="4">
                  <c:v>0</c:v>
                </c:pt>
                <c:pt idx="5">
                  <c:v>0</c:v>
                </c:pt>
                <c:pt idx="6">
                  <c:v>0</c:v>
                </c:pt>
                <c:pt idx="7">
                  <c:v>0</c:v>
                </c:pt>
                <c:pt idx="8">
                  <c:v>0</c:v>
                </c:pt>
                <c:pt idx="9">
                  <c:v>0</c:v>
                </c:pt>
                <c:pt idx="10">
                  <c:v>0</c:v>
                </c:pt>
                <c:pt idx="11">
                  <c:v>0</c:v>
                </c:pt>
              </c:numCache>
            </c:numRef>
          </c:val>
          <c:extLst>
            <c:ext xmlns:c16="http://schemas.microsoft.com/office/drawing/2014/chart" uri="{C3380CC4-5D6E-409C-BE32-E72D297353CC}">
              <c16:uniqueId val="{00000004-BF04-4D5A-BB17-BBE0506149B0}"/>
            </c:ext>
          </c:extLst>
        </c:ser>
        <c:ser>
          <c:idx val="23"/>
          <c:order val="5"/>
          <c:tx>
            <c:strRef>
              <c:f>chronic_intake_assessment_graph!$D$48</c:f>
              <c:strCache>
                <c:ptCount val="1"/>
                <c:pt idx="0">
                  <c:v>Table grapes</c:v>
                </c:pt>
              </c:strCache>
            </c:strRef>
          </c:tx>
          <c:spPr>
            <a:solidFill>
              <a:srgbClr val="A6B947"/>
            </a:solidFill>
            <a:ln w="3175">
              <a:solidFill>
                <a:srgbClr val="000000"/>
              </a:solidFill>
              <a:prstDash val="solid"/>
            </a:ln>
          </c:spPr>
          <c:invertIfNegative val="0"/>
          <c:cat>
            <c:strRef>
              <c:f>chronic_intake_assessment_graph!$I$11:$T$11</c:f>
              <c:strCache>
                <c:ptCount val="12"/>
                <c:pt idx="0">
                  <c:v>NL toddler</c:v>
                </c:pt>
                <c:pt idx="1">
                  <c:v>GEMS/Food G06</c:v>
                </c:pt>
                <c:pt idx="2">
                  <c:v>DE child</c:v>
                </c:pt>
                <c:pt idx="3">
                  <c:v>NL child</c:v>
                </c:pt>
                <c:pt idx="4">
                  <c:v>SE general</c:v>
                </c:pt>
                <c:pt idx="5">
                  <c:v>GEMS/Food G10</c:v>
                </c:pt>
                <c:pt idx="6">
                  <c:v>RO general</c:v>
                </c:pt>
                <c:pt idx="7">
                  <c:v>FI 3 yr</c:v>
                </c:pt>
                <c:pt idx="8">
                  <c:v>GEMS/Food G08</c:v>
                </c:pt>
                <c:pt idx="9">
                  <c:v>ES child</c:v>
                </c:pt>
                <c:pt idx="10">
                  <c:v>GEMS/Food G15</c:v>
                </c:pt>
                <c:pt idx="11">
                  <c:v>IT toddler</c:v>
                </c:pt>
              </c:strCache>
            </c:strRef>
          </c:cat>
          <c:val>
            <c:numRef>
              <c:f>chronic_intake_assessment_graph!$I$48:$T$48</c:f>
              <c:numCache>
                <c:formatCode>0.000</c:formatCode>
                <c:ptCount val="12"/>
                <c:pt idx="0">
                  <c:v>0.69605003177550595</c:v>
                </c:pt>
                <c:pt idx="1">
                  <c:v>0.47295130819715964</c:v>
                </c:pt>
                <c:pt idx="2">
                  <c:v>0.61601327101579029</c:v>
                </c:pt>
                <c:pt idx="3">
                  <c:v>0.46448299924037317</c:v>
                </c:pt>
                <c:pt idx="4">
                  <c:v>0</c:v>
                </c:pt>
                <c:pt idx="5">
                  <c:v>0.1339941275640186</c:v>
                </c:pt>
                <c:pt idx="6">
                  <c:v>8.2434865951018149E-2</c:v>
                </c:pt>
                <c:pt idx="7">
                  <c:v>0.10255256295173926</c:v>
                </c:pt>
                <c:pt idx="8">
                  <c:v>0.14958181130748385</c:v>
                </c:pt>
                <c:pt idx="9">
                  <c:v>1.5962387679606237E-2</c:v>
                </c:pt>
                <c:pt idx="10">
                  <c:v>0.15085580469036319</c:v>
                </c:pt>
                <c:pt idx="11">
                  <c:v>4.7439085210063528E-2</c:v>
                </c:pt>
              </c:numCache>
            </c:numRef>
          </c:val>
          <c:extLst>
            <c:ext xmlns:c16="http://schemas.microsoft.com/office/drawing/2014/chart" uri="{C3380CC4-5D6E-409C-BE32-E72D297353CC}">
              <c16:uniqueId val="{00000005-BF04-4D5A-BB17-BBE0506149B0}"/>
            </c:ext>
          </c:extLst>
        </c:ser>
        <c:ser>
          <c:idx val="4"/>
          <c:order val="6"/>
          <c:tx>
            <c:strRef>
              <c:f>chronic_intake_assessment_graph!$D$49</c:f>
              <c:strCache>
                <c:ptCount val="1"/>
                <c:pt idx="0">
                  <c:v>Wine grapes</c:v>
                </c:pt>
              </c:strCache>
            </c:strRef>
          </c:tx>
          <c:spPr>
            <a:solidFill>
              <a:srgbClr val="FFEBFF"/>
            </a:solidFill>
            <a:ln>
              <a:solidFill>
                <a:schemeClr val="tx1"/>
              </a:solidFill>
            </a:ln>
          </c:spPr>
          <c:invertIfNegative val="0"/>
          <c:val>
            <c:numRef>
              <c:f>chronic_intake_assessment_graph!$I$49:$T$49</c:f>
              <c:numCache>
                <c:formatCode>0.000</c:formatCode>
                <c:ptCount val="12"/>
                <c:pt idx="0">
                  <c:v>0</c:v>
                </c:pt>
                <c:pt idx="1">
                  <c:v>0</c:v>
                </c:pt>
                <c:pt idx="2">
                  <c:v>0</c:v>
                </c:pt>
                <c:pt idx="3">
                  <c:v>0</c:v>
                </c:pt>
                <c:pt idx="4">
                  <c:v>0</c:v>
                </c:pt>
                <c:pt idx="5">
                  <c:v>0</c:v>
                </c:pt>
                <c:pt idx="6">
                  <c:v>0</c:v>
                </c:pt>
                <c:pt idx="7">
                  <c:v>0</c:v>
                </c:pt>
                <c:pt idx="8">
                  <c:v>0</c:v>
                </c:pt>
                <c:pt idx="9">
                  <c:v>0</c:v>
                </c:pt>
                <c:pt idx="10">
                  <c:v>0</c:v>
                </c:pt>
                <c:pt idx="11">
                  <c:v>0</c:v>
                </c:pt>
              </c:numCache>
            </c:numRef>
          </c:val>
          <c:extLst>
            <c:ext xmlns:c16="http://schemas.microsoft.com/office/drawing/2014/chart" uri="{C3380CC4-5D6E-409C-BE32-E72D297353CC}">
              <c16:uniqueId val="{00000006-BF04-4D5A-BB17-BBE0506149B0}"/>
            </c:ext>
          </c:extLst>
        </c:ser>
        <c:ser>
          <c:idx val="5"/>
          <c:order val="7"/>
          <c:tx>
            <c:strRef>
              <c:f>chronic_intake_assessment_graph!$D$50</c:f>
              <c:strCache>
                <c:ptCount val="1"/>
                <c:pt idx="0">
                  <c:v>Strawberries </c:v>
                </c:pt>
              </c:strCache>
            </c:strRef>
          </c:tx>
          <c:spPr>
            <a:solidFill>
              <a:srgbClr val="CC3300"/>
            </a:solidFill>
            <a:ln>
              <a:solidFill>
                <a:sysClr val="windowText" lastClr="000000"/>
              </a:solidFill>
            </a:ln>
          </c:spPr>
          <c:invertIfNegative val="0"/>
          <c:val>
            <c:numRef>
              <c:f>chronic_intake_assessment_graph!$I$50:$T$50</c:f>
              <c:numCache>
                <c:formatCode>0.000</c:formatCode>
                <c:ptCount val="12"/>
                <c:pt idx="0">
                  <c:v>0.25604180719552067</c:v>
                </c:pt>
                <c:pt idx="1">
                  <c:v>3.1754204519836626E-2</c:v>
                </c:pt>
                <c:pt idx="2">
                  <c:v>0.37653206940517742</c:v>
                </c:pt>
                <c:pt idx="3">
                  <c:v>0.24625197339098606</c:v>
                </c:pt>
                <c:pt idx="4">
                  <c:v>0.12425558290370856</c:v>
                </c:pt>
                <c:pt idx="5">
                  <c:v>8.3213587338544198E-2</c:v>
                </c:pt>
                <c:pt idx="6">
                  <c:v>3.7653206940517749E-2</c:v>
                </c:pt>
                <c:pt idx="7">
                  <c:v>0.27446119642886035</c:v>
                </c:pt>
                <c:pt idx="8">
                  <c:v>7.103905042777682E-2</c:v>
                </c:pt>
                <c:pt idx="9">
                  <c:v>5.3091021786130004E-2</c:v>
                </c:pt>
                <c:pt idx="10">
                  <c:v>4.2046081083578143E-2</c:v>
                </c:pt>
                <c:pt idx="11">
                  <c:v>8.9766837983642406E-2</c:v>
                </c:pt>
              </c:numCache>
            </c:numRef>
          </c:val>
          <c:extLst>
            <c:ext xmlns:c16="http://schemas.microsoft.com/office/drawing/2014/chart" uri="{C3380CC4-5D6E-409C-BE32-E72D297353CC}">
              <c16:uniqueId val="{00000007-BF04-4D5A-BB17-BBE0506149B0}"/>
            </c:ext>
          </c:extLst>
        </c:ser>
        <c:ser>
          <c:idx val="16"/>
          <c:order val="8"/>
          <c:tx>
            <c:strRef>
              <c:f>chronic_intake_assessment_graph!$D$77</c:f>
              <c:strCache>
                <c:ptCount val="1"/>
                <c:pt idx="0">
                  <c:v>Kiwi</c:v>
                </c:pt>
              </c:strCache>
            </c:strRef>
          </c:tx>
          <c:spPr>
            <a:solidFill>
              <a:srgbClr val="00FFFF"/>
            </a:solidFill>
            <a:ln>
              <a:solidFill>
                <a:sysClr val="windowText" lastClr="000000"/>
              </a:solidFill>
            </a:ln>
          </c:spPr>
          <c:invertIfNegative val="0"/>
          <c:val>
            <c:numRef>
              <c:f>chronic_intake_assessment_graph!$I$77:$T$77</c:f>
              <c:numCache>
                <c:formatCode>0.000</c:formatCode>
                <c:ptCount val="12"/>
                <c:pt idx="0">
                  <c:v>0</c:v>
                </c:pt>
                <c:pt idx="1">
                  <c:v>0</c:v>
                </c:pt>
                <c:pt idx="2">
                  <c:v>0</c:v>
                </c:pt>
                <c:pt idx="3">
                  <c:v>0</c:v>
                </c:pt>
                <c:pt idx="4">
                  <c:v>0</c:v>
                </c:pt>
                <c:pt idx="5">
                  <c:v>0</c:v>
                </c:pt>
                <c:pt idx="6">
                  <c:v>0</c:v>
                </c:pt>
                <c:pt idx="7">
                  <c:v>0</c:v>
                </c:pt>
                <c:pt idx="8">
                  <c:v>0</c:v>
                </c:pt>
                <c:pt idx="9">
                  <c:v>0</c:v>
                </c:pt>
                <c:pt idx="10">
                  <c:v>0</c:v>
                </c:pt>
                <c:pt idx="11">
                  <c:v>0</c:v>
                </c:pt>
              </c:numCache>
            </c:numRef>
          </c:val>
          <c:extLst>
            <c:ext xmlns:c16="http://schemas.microsoft.com/office/drawing/2014/chart" uri="{C3380CC4-5D6E-409C-BE32-E72D297353CC}">
              <c16:uniqueId val="{00000008-BF04-4D5A-BB17-BBE0506149B0}"/>
            </c:ext>
          </c:extLst>
        </c:ser>
        <c:ser>
          <c:idx val="73"/>
          <c:order val="9"/>
          <c:tx>
            <c:strRef>
              <c:f>chronic_intake_assessment_graph!$D$86</c:f>
              <c:strCache>
                <c:ptCount val="1"/>
                <c:pt idx="0">
                  <c:v>Bananas</c:v>
                </c:pt>
              </c:strCache>
            </c:strRef>
          </c:tx>
          <c:spPr>
            <a:solidFill>
              <a:srgbClr val="FFFF00"/>
            </a:solidFill>
            <a:ln>
              <a:solidFill>
                <a:sysClr val="windowText" lastClr="000000"/>
              </a:solidFill>
            </a:ln>
          </c:spPr>
          <c:invertIfNegative val="0"/>
          <c:cat>
            <c:strRef>
              <c:f>chronic_intake_assessment_graph!$I$11:$T$11</c:f>
              <c:strCache>
                <c:ptCount val="12"/>
                <c:pt idx="0">
                  <c:v>NL toddler</c:v>
                </c:pt>
                <c:pt idx="1">
                  <c:v>GEMS/Food G06</c:v>
                </c:pt>
                <c:pt idx="2">
                  <c:v>DE child</c:v>
                </c:pt>
                <c:pt idx="3">
                  <c:v>NL child</c:v>
                </c:pt>
                <c:pt idx="4">
                  <c:v>SE general</c:v>
                </c:pt>
                <c:pt idx="5">
                  <c:v>GEMS/Food G10</c:v>
                </c:pt>
                <c:pt idx="6">
                  <c:v>RO general</c:v>
                </c:pt>
                <c:pt idx="7">
                  <c:v>FI 3 yr</c:v>
                </c:pt>
                <c:pt idx="8">
                  <c:v>GEMS/Food G08</c:v>
                </c:pt>
                <c:pt idx="9">
                  <c:v>ES child</c:v>
                </c:pt>
                <c:pt idx="10">
                  <c:v>GEMS/Food G15</c:v>
                </c:pt>
                <c:pt idx="11">
                  <c:v>IT toddler</c:v>
                </c:pt>
              </c:strCache>
            </c:strRef>
          </c:cat>
          <c:val>
            <c:numRef>
              <c:f>chronic_intake_assessment_graph!$I$86:$T$86</c:f>
              <c:numCache>
                <c:formatCode>0.000</c:formatCode>
                <c:ptCount val="12"/>
                <c:pt idx="0">
                  <c:v>2.8479094054939336</c:v>
                </c:pt>
                <c:pt idx="1">
                  <c:v>0.16755527315883131</c:v>
                </c:pt>
                <c:pt idx="2">
                  <c:v>0.8589858940421099</c:v>
                </c:pt>
                <c:pt idx="3">
                  <c:v>1.0228294997575493</c:v>
                </c:pt>
                <c:pt idx="4">
                  <c:v>0.95796369253255875</c:v>
                </c:pt>
                <c:pt idx="5">
                  <c:v>0.20679290041754494</c:v>
                </c:pt>
                <c:pt idx="6">
                  <c:v>0.11488494467641389</c:v>
                </c:pt>
                <c:pt idx="7">
                  <c:v>0.71515472285675585</c:v>
                </c:pt>
                <c:pt idx="8">
                  <c:v>0.20652778131444557</c:v>
                </c:pt>
                <c:pt idx="9">
                  <c:v>0.53596477882578053</c:v>
                </c:pt>
                <c:pt idx="10">
                  <c:v>0.21722091847278865</c:v>
                </c:pt>
                <c:pt idx="11">
                  <c:v>0.28416995910199422</c:v>
                </c:pt>
              </c:numCache>
            </c:numRef>
          </c:val>
          <c:extLst>
            <c:ext xmlns:c16="http://schemas.microsoft.com/office/drawing/2014/chart" uri="{C3380CC4-5D6E-409C-BE32-E72D297353CC}">
              <c16:uniqueId val="{00000009-BF04-4D5A-BB17-BBE0506149B0}"/>
            </c:ext>
          </c:extLst>
        </c:ser>
        <c:ser>
          <c:idx val="18"/>
          <c:order val="10"/>
          <c:tx>
            <c:strRef>
              <c:f>chronic_intake_assessment_graph!$D$99</c:f>
              <c:strCache>
                <c:ptCount val="1"/>
                <c:pt idx="0">
                  <c:v>Potatoes</c:v>
                </c:pt>
              </c:strCache>
            </c:strRef>
          </c:tx>
          <c:spPr>
            <a:solidFill>
              <a:srgbClr val="FFCCCC"/>
            </a:solidFill>
            <a:ln>
              <a:solidFill>
                <a:sysClr val="windowText" lastClr="000000"/>
              </a:solidFill>
            </a:ln>
          </c:spPr>
          <c:invertIfNegative val="0"/>
          <c:val>
            <c:numRef>
              <c:f>chronic_intake_assessment_graph!$I$99:$T$99</c:f>
              <c:numCache>
                <c:formatCode>0.000</c:formatCode>
                <c:ptCount val="12"/>
                <c:pt idx="0">
                  <c:v>0</c:v>
                </c:pt>
                <c:pt idx="1">
                  <c:v>0</c:v>
                </c:pt>
                <c:pt idx="2">
                  <c:v>0</c:v>
                </c:pt>
                <c:pt idx="3">
                  <c:v>0</c:v>
                </c:pt>
                <c:pt idx="4">
                  <c:v>0</c:v>
                </c:pt>
                <c:pt idx="5">
                  <c:v>0</c:v>
                </c:pt>
                <c:pt idx="6">
                  <c:v>0</c:v>
                </c:pt>
                <c:pt idx="7">
                  <c:v>0</c:v>
                </c:pt>
                <c:pt idx="8">
                  <c:v>0</c:v>
                </c:pt>
                <c:pt idx="9">
                  <c:v>0</c:v>
                </c:pt>
                <c:pt idx="10">
                  <c:v>0</c:v>
                </c:pt>
                <c:pt idx="11">
                  <c:v>0</c:v>
                </c:pt>
              </c:numCache>
            </c:numRef>
          </c:val>
          <c:extLst>
            <c:ext xmlns:c16="http://schemas.microsoft.com/office/drawing/2014/chart" uri="{C3380CC4-5D6E-409C-BE32-E72D297353CC}">
              <c16:uniqueId val="{0000000A-BF04-4D5A-BB17-BBE0506149B0}"/>
            </c:ext>
          </c:extLst>
        </c:ser>
        <c:ser>
          <c:idx val="17"/>
          <c:order val="11"/>
          <c:tx>
            <c:strRef>
              <c:f>chronic_intake_assessment_graph!$D$108</c:f>
              <c:strCache>
                <c:ptCount val="1"/>
                <c:pt idx="0">
                  <c:v>Carrots</c:v>
                </c:pt>
              </c:strCache>
            </c:strRef>
          </c:tx>
          <c:spPr>
            <a:solidFill>
              <a:srgbClr val="FF9900"/>
            </a:solidFill>
            <a:ln>
              <a:solidFill>
                <a:sysClr val="windowText" lastClr="000000"/>
              </a:solidFill>
            </a:ln>
          </c:spPr>
          <c:invertIfNegative val="0"/>
          <c:val>
            <c:numRef>
              <c:f>chronic_intake_assessment_graph!$I$108:$T$108</c:f>
              <c:numCache>
                <c:formatCode>0.000</c:formatCode>
                <c:ptCount val="12"/>
                <c:pt idx="0">
                  <c:v>0</c:v>
                </c:pt>
                <c:pt idx="1">
                  <c:v>0</c:v>
                </c:pt>
                <c:pt idx="2">
                  <c:v>0</c:v>
                </c:pt>
                <c:pt idx="3">
                  <c:v>0</c:v>
                </c:pt>
                <c:pt idx="4">
                  <c:v>0</c:v>
                </c:pt>
                <c:pt idx="5">
                  <c:v>0</c:v>
                </c:pt>
                <c:pt idx="6">
                  <c:v>0</c:v>
                </c:pt>
                <c:pt idx="7">
                  <c:v>0</c:v>
                </c:pt>
                <c:pt idx="8">
                  <c:v>0</c:v>
                </c:pt>
                <c:pt idx="9">
                  <c:v>0</c:v>
                </c:pt>
                <c:pt idx="10">
                  <c:v>0</c:v>
                </c:pt>
                <c:pt idx="11">
                  <c:v>0</c:v>
                </c:pt>
              </c:numCache>
            </c:numRef>
          </c:val>
          <c:extLst>
            <c:ext xmlns:c16="http://schemas.microsoft.com/office/drawing/2014/chart" uri="{C3380CC4-5D6E-409C-BE32-E72D297353CC}">
              <c16:uniqueId val="{0000000B-BF04-4D5A-BB17-BBE0506149B0}"/>
            </c:ext>
          </c:extLst>
        </c:ser>
        <c:ser>
          <c:idx val="19"/>
          <c:order val="12"/>
          <c:tx>
            <c:strRef>
              <c:f>chronic_intake_assessment_graph!$D$121</c:f>
              <c:strCache>
                <c:ptCount val="1"/>
                <c:pt idx="0">
                  <c:v>Onions</c:v>
                </c:pt>
              </c:strCache>
            </c:strRef>
          </c:tx>
          <c:spPr>
            <a:solidFill>
              <a:srgbClr val="FFFFCC"/>
            </a:solidFill>
            <a:ln>
              <a:solidFill>
                <a:sysClr val="windowText" lastClr="000000"/>
              </a:solidFill>
            </a:ln>
          </c:spPr>
          <c:invertIfNegative val="0"/>
          <c:val>
            <c:numRef>
              <c:f>chronic_intake_assessment_graph!$I$121:$T$121</c:f>
              <c:numCache>
                <c:formatCode>0.000</c:formatCode>
                <c:ptCount val="12"/>
                <c:pt idx="0">
                  <c:v>0</c:v>
                </c:pt>
                <c:pt idx="1">
                  <c:v>0</c:v>
                </c:pt>
                <c:pt idx="2">
                  <c:v>0</c:v>
                </c:pt>
                <c:pt idx="3">
                  <c:v>0</c:v>
                </c:pt>
                <c:pt idx="4">
                  <c:v>0</c:v>
                </c:pt>
                <c:pt idx="5">
                  <c:v>0</c:v>
                </c:pt>
                <c:pt idx="6">
                  <c:v>0</c:v>
                </c:pt>
                <c:pt idx="7">
                  <c:v>0</c:v>
                </c:pt>
                <c:pt idx="8">
                  <c:v>0</c:v>
                </c:pt>
                <c:pt idx="9">
                  <c:v>0</c:v>
                </c:pt>
                <c:pt idx="10">
                  <c:v>0</c:v>
                </c:pt>
                <c:pt idx="11">
                  <c:v>0</c:v>
                </c:pt>
              </c:numCache>
            </c:numRef>
          </c:val>
          <c:extLst>
            <c:ext xmlns:c16="http://schemas.microsoft.com/office/drawing/2014/chart" uri="{C3380CC4-5D6E-409C-BE32-E72D297353CC}">
              <c16:uniqueId val="{0000000C-BF04-4D5A-BB17-BBE0506149B0}"/>
            </c:ext>
          </c:extLst>
        </c:ser>
        <c:ser>
          <c:idx val="6"/>
          <c:order val="13"/>
          <c:tx>
            <c:strRef>
              <c:f>chronic_intake_assessment_graph!$D$127</c:f>
              <c:strCache>
                <c:ptCount val="1"/>
                <c:pt idx="0">
                  <c:v>Tomatoes</c:v>
                </c:pt>
              </c:strCache>
            </c:strRef>
          </c:tx>
          <c:spPr>
            <a:solidFill>
              <a:srgbClr val="FF99FF"/>
            </a:solidFill>
            <a:ln>
              <a:solidFill>
                <a:schemeClr val="tx1"/>
              </a:solidFill>
            </a:ln>
          </c:spPr>
          <c:invertIfNegative val="0"/>
          <c:val>
            <c:numRef>
              <c:f>chronic_intake_assessment_graph!$I$127:$T$127</c:f>
              <c:numCache>
                <c:formatCode>0.000</c:formatCode>
                <c:ptCount val="12"/>
                <c:pt idx="0">
                  <c:v>0.62961631143071806</c:v>
                </c:pt>
                <c:pt idx="1">
                  <c:v>2.2650367706193526</c:v>
                </c:pt>
                <c:pt idx="2">
                  <c:v>0.62645241036825217</c:v>
                </c:pt>
                <c:pt idx="3">
                  <c:v>0.35688803984615569</c:v>
                </c:pt>
                <c:pt idx="4">
                  <c:v>0.48407686255728577</c:v>
                </c:pt>
                <c:pt idx="5">
                  <c:v>0.86574879405942462</c:v>
                </c:pt>
                <c:pt idx="6">
                  <c:v>1.2233750774868224</c:v>
                </c:pt>
                <c:pt idx="7">
                  <c:v>0.35581871519577113</c:v>
                </c:pt>
                <c:pt idx="8">
                  <c:v>0.72042027192349012</c:v>
                </c:pt>
                <c:pt idx="9">
                  <c:v>0.62139016866830665</c:v>
                </c:pt>
                <c:pt idx="10">
                  <c:v>0.75427401329187527</c:v>
                </c:pt>
                <c:pt idx="11">
                  <c:v>0.90179924539403544</c:v>
                </c:pt>
              </c:numCache>
            </c:numRef>
          </c:val>
          <c:extLst>
            <c:ext xmlns:c16="http://schemas.microsoft.com/office/drawing/2014/chart" uri="{C3380CC4-5D6E-409C-BE32-E72D297353CC}">
              <c16:uniqueId val="{0000000D-BF04-4D5A-BB17-BBE0506149B0}"/>
            </c:ext>
          </c:extLst>
        </c:ser>
        <c:ser>
          <c:idx val="95"/>
          <c:order val="14"/>
          <c:tx>
            <c:strRef>
              <c:f>chronic_intake_assessment_graph!$D$128</c:f>
              <c:strCache>
                <c:ptCount val="1"/>
                <c:pt idx="0">
                  <c:v>Peppers</c:v>
                </c:pt>
              </c:strCache>
            </c:strRef>
          </c:tx>
          <c:spPr>
            <a:solidFill>
              <a:srgbClr val="FF0000"/>
            </a:solidFill>
            <a:ln>
              <a:solidFill>
                <a:srgbClr val="000000"/>
              </a:solidFill>
            </a:ln>
          </c:spPr>
          <c:invertIfNegative val="0"/>
          <c:cat>
            <c:strRef>
              <c:f>chronic_intake_assessment_graph!$I$11:$T$11</c:f>
              <c:strCache>
                <c:ptCount val="12"/>
                <c:pt idx="0">
                  <c:v>NL toddler</c:v>
                </c:pt>
                <c:pt idx="1">
                  <c:v>GEMS/Food G06</c:v>
                </c:pt>
                <c:pt idx="2">
                  <c:v>DE child</c:v>
                </c:pt>
                <c:pt idx="3">
                  <c:v>NL child</c:v>
                </c:pt>
                <c:pt idx="4">
                  <c:v>SE general</c:v>
                </c:pt>
                <c:pt idx="5">
                  <c:v>GEMS/Food G10</c:v>
                </c:pt>
                <c:pt idx="6">
                  <c:v>RO general</c:v>
                </c:pt>
                <c:pt idx="7">
                  <c:v>FI 3 yr</c:v>
                </c:pt>
                <c:pt idx="8">
                  <c:v>GEMS/Food G08</c:v>
                </c:pt>
                <c:pt idx="9">
                  <c:v>ES child</c:v>
                </c:pt>
                <c:pt idx="10">
                  <c:v>GEMS/Food G15</c:v>
                </c:pt>
                <c:pt idx="11">
                  <c:v>IT toddler</c:v>
                </c:pt>
              </c:strCache>
            </c:strRef>
          </c:cat>
          <c:val>
            <c:numRef>
              <c:f>chronic_intake_assessment_graph!$I$128:$T$128</c:f>
              <c:numCache>
                <c:formatCode>0.000</c:formatCode>
                <c:ptCount val="12"/>
                <c:pt idx="0">
                  <c:v>3.2159186782364575E-2</c:v>
                </c:pt>
                <c:pt idx="1">
                  <c:v>0.27689442667077596</c:v>
                </c:pt>
                <c:pt idx="2">
                  <c:v>0.16653864583724512</c:v>
                </c:pt>
                <c:pt idx="3">
                  <c:v>2.1822305316604534E-2</c:v>
                </c:pt>
                <c:pt idx="4">
                  <c:v>0.10815440792878564</c:v>
                </c:pt>
                <c:pt idx="5">
                  <c:v>0.11360998425793675</c:v>
                </c:pt>
                <c:pt idx="6">
                  <c:v>0.2392796635592602</c:v>
                </c:pt>
                <c:pt idx="7">
                  <c:v>5.7042244653502716E-2</c:v>
                </c:pt>
                <c:pt idx="8">
                  <c:v>0.16261445935487326</c:v>
                </c:pt>
                <c:pt idx="9">
                  <c:v>6.5983760023101592E-2</c:v>
                </c:pt>
                <c:pt idx="10">
                  <c:v>0.3217832915544932</c:v>
                </c:pt>
                <c:pt idx="11">
                  <c:v>3.505524703333935E-2</c:v>
                </c:pt>
              </c:numCache>
            </c:numRef>
          </c:val>
          <c:extLst>
            <c:ext xmlns:c16="http://schemas.microsoft.com/office/drawing/2014/chart" uri="{C3380CC4-5D6E-409C-BE32-E72D297353CC}">
              <c16:uniqueId val="{0000000E-BF04-4D5A-BB17-BBE0506149B0}"/>
            </c:ext>
          </c:extLst>
        </c:ser>
        <c:ser>
          <c:idx val="104"/>
          <c:order val="15"/>
          <c:tx>
            <c:strRef>
              <c:f>chronic_intake_assessment_graph!$D$129</c:f>
              <c:strCache>
                <c:ptCount val="1"/>
                <c:pt idx="0">
                  <c:v>Aubergines (egg plants)</c:v>
                </c:pt>
              </c:strCache>
            </c:strRef>
          </c:tx>
          <c:spPr>
            <a:solidFill>
              <a:srgbClr val="6600CC"/>
            </a:solidFill>
            <a:ln>
              <a:solidFill>
                <a:srgbClr val="000000"/>
              </a:solidFill>
            </a:ln>
          </c:spPr>
          <c:invertIfNegative val="0"/>
          <c:cat>
            <c:strRef>
              <c:f>chronic_intake_assessment_graph!$I$11:$T$11</c:f>
              <c:strCache>
                <c:ptCount val="12"/>
                <c:pt idx="0">
                  <c:v>NL toddler</c:v>
                </c:pt>
                <c:pt idx="1">
                  <c:v>GEMS/Food G06</c:v>
                </c:pt>
                <c:pt idx="2">
                  <c:v>DE child</c:v>
                </c:pt>
                <c:pt idx="3">
                  <c:v>NL child</c:v>
                </c:pt>
                <c:pt idx="4">
                  <c:v>SE general</c:v>
                </c:pt>
                <c:pt idx="5">
                  <c:v>GEMS/Food G10</c:v>
                </c:pt>
                <c:pt idx="6">
                  <c:v>RO general</c:v>
                </c:pt>
                <c:pt idx="7">
                  <c:v>FI 3 yr</c:v>
                </c:pt>
                <c:pt idx="8">
                  <c:v>GEMS/Food G08</c:v>
                </c:pt>
                <c:pt idx="9">
                  <c:v>ES child</c:v>
                </c:pt>
                <c:pt idx="10">
                  <c:v>GEMS/Food G15</c:v>
                </c:pt>
                <c:pt idx="11">
                  <c:v>IT toddler</c:v>
                </c:pt>
              </c:strCache>
            </c:strRef>
          </c:cat>
          <c:val>
            <c:numRef>
              <c:f>chronic_intake_assessment_graph!$I$129:$T$129</c:f>
              <c:numCache>
                <c:formatCode>0.000</c:formatCode>
                <c:ptCount val="12"/>
                <c:pt idx="0">
                  <c:v>0</c:v>
                </c:pt>
                <c:pt idx="1">
                  <c:v>0</c:v>
                </c:pt>
                <c:pt idx="2">
                  <c:v>0</c:v>
                </c:pt>
                <c:pt idx="3">
                  <c:v>0</c:v>
                </c:pt>
                <c:pt idx="4">
                  <c:v>0</c:v>
                </c:pt>
                <c:pt idx="5">
                  <c:v>0</c:v>
                </c:pt>
                <c:pt idx="6">
                  <c:v>0</c:v>
                </c:pt>
                <c:pt idx="7">
                  <c:v>0</c:v>
                </c:pt>
                <c:pt idx="8">
                  <c:v>0</c:v>
                </c:pt>
                <c:pt idx="9">
                  <c:v>0</c:v>
                </c:pt>
                <c:pt idx="10">
                  <c:v>0</c:v>
                </c:pt>
                <c:pt idx="11">
                  <c:v>0</c:v>
                </c:pt>
              </c:numCache>
            </c:numRef>
          </c:val>
          <c:extLst>
            <c:ext xmlns:c16="http://schemas.microsoft.com/office/drawing/2014/chart" uri="{C3380CC4-5D6E-409C-BE32-E72D297353CC}">
              <c16:uniqueId val="{0000000F-BF04-4D5A-BB17-BBE0506149B0}"/>
            </c:ext>
          </c:extLst>
        </c:ser>
        <c:ser>
          <c:idx val="117"/>
          <c:order val="16"/>
          <c:tx>
            <c:strRef>
              <c:f>chronic_intake_assessment_graph!$D$138</c:f>
              <c:strCache>
                <c:ptCount val="1"/>
                <c:pt idx="0">
                  <c:v>Melons</c:v>
                </c:pt>
              </c:strCache>
            </c:strRef>
          </c:tx>
          <c:spPr>
            <a:solidFill>
              <a:srgbClr val="993366"/>
            </a:solidFill>
            <a:ln w="3175">
              <a:solidFill>
                <a:srgbClr val="000000"/>
              </a:solidFill>
              <a:prstDash val="solid"/>
            </a:ln>
          </c:spPr>
          <c:invertIfNegative val="0"/>
          <c:cat>
            <c:strRef>
              <c:f>chronic_intake_assessment_graph!$I$11:$T$11</c:f>
              <c:strCache>
                <c:ptCount val="12"/>
                <c:pt idx="0">
                  <c:v>NL toddler</c:v>
                </c:pt>
                <c:pt idx="1">
                  <c:v>GEMS/Food G06</c:v>
                </c:pt>
                <c:pt idx="2">
                  <c:v>DE child</c:v>
                </c:pt>
                <c:pt idx="3">
                  <c:v>NL child</c:v>
                </c:pt>
                <c:pt idx="4">
                  <c:v>SE general</c:v>
                </c:pt>
                <c:pt idx="5">
                  <c:v>GEMS/Food G10</c:v>
                </c:pt>
                <c:pt idx="6">
                  <c:v>RO general</c:v>
                </c:pt>
                <c:pt idx="7">
                  <c:v>FI 3 yr</c:v>
                </c:pt>
                <c:pt idx="8">
                  <c:v>GEMS/Food G08</c:v>
                </c:pt>
                <c:pt idx="9">
                  <c:v>ES child</c:v>
                </c:pt>
                <c:pt idx="10">
                  <c:v>GEMS/Food G15</c:v>
                </c:pt>
                <c:pt idx="11">
                  <c:v>IT toddler</c:v>
                </c:pt>
              </c:strCache>
            </c:strRef>
          </c:cat>
          <c:val>
            <c:numRef>
              <c:f>chronic_intake_assessment_graph!$I$138:$T$138</c:f>
              <c:numCache>
                <c:formatCode>0.000</c:formatCode>
                <c:ptCount val="12"/>
                <c:pt idx="0">
                  <c:v>0</c:v>
                </c:pt>
                <c:pt idx="1">
                  <c:v>0</c:v>
                </c:pt>
                <c:pt idx="2">
                  <c:v>0</c:v>
                </c:pt>
                <c:pt idx="3">
                  <c:v>0</c:v>
                </c:pt>
                <c:pt idx="4">
                  <c:v>0</c:v>
                </c:pt>
                <c:pt idx="5">
                  <c:v>0</c:v>
                </c:pt>
                <c:pt idx="6">
                  <c:v>0</c:v>
                </c:pt>
                <c:pt idx="7">
                  <c:v>0</c:v>
                </c:pt>
                <c:pt idx="8">
                  <c:v>0</c:v>
                </c:pt>
                <c:pt idx="9">
                  <c:v>0</c:v>
                </c:pt>
                <c:pt idx="10">
                  <c:v>0</c:v>
                </c:pt>
                <c:pt idx="11">
                  <c:v>0</c:v>
                </c:pt>
              </c:numCache>
            </c:numRef>
          </c:val>
          <c:extLst>
            <c:ext xmlns:c16="http://schemas.microsoft.com/office/drawing/2014/chart" uri="{C3380CC4-5D6E-409C-BE32-E72D297353CC}">
              <c16:uniqueId val="{00000010-BF04-4D5A-BB17-BBE0506149B0}"/>
            </c:ext>
          </c:extLst>
        </c:ser>
        <c:ser>
          <c:idx val="143"/>
          <c:order val="17"/>
          <c:tx>
            <c:strRef>
              <c:f>chronic_intake_assessment_graph!$D$146</c:f>
              <c:strCache>
                <c:ptCount val="1"/>
                <c:pt idx="0">
                  <c:v>Broccoli </c:v>
                </c:pt>
              </c:strCache>
            </c:strRef>
          </c:tx>
          <c:spPr>
            <a:solidFill>
              <a:srgbClr val="666633"/>
            </a:solidFill>
            <a:ln>
              <a:solidFill>
                <a:sysClr val="windowText" lastClr="000000"/>
              </a:solidFill>
            </a:ln>
          </c:spPr>
          <c:invertIfNegative val="0"/>
          <c:cat>
            <c:strRef>
              <c:f>chronic_intake_assessment_graph!$I$11:$T$11</c:f>
              <c:strCache>
                <c:ptCount val="12"/>
                <c:pt idx="0">
                  <c:v>NL toddler</c:v>
                </c:pt>
                <c:pt idx="1">
                  <c:v>GEMS/Food G06</c:v>
                </c:pt>
                <c:pt idx="2">
                  <c:v>DE child</c:v>
                </c:pt>
                <c:pt idx="3">
                  <c:v>NL child</c:v>
                </c:pt>
                <c:pt idx="4">
                  <c:v>SE general</c:v>
                </c:pt>
                <c:pt idx="5">
                  <c:v>GEMS/Food G10</c:v>
                </c:pt>
                <c:pt idx="6">
                  <c:v>RO general</c:v>
                </c:pt>
                <c:pt idx="7">
                  <c:v>FI 3 yr</c:v>
                </c:pt>
                <c:pt idx="8">
                  <c:v>GEMS/Food G08</c:v>
                </c:pt>
                <c:pt idx="9">
                  <c:v>ES child</c:v>
                </c:pt>
                <c:pt idx="10">
                  <c:v>GEMS/Food G15</c:v>
                </c:pt>
                <c:pt idx="11">
                  <c:v>IT toddler</c:v>
                </c:pt>
              </c:strCache>
            </c:strRef>
          </c:cat>
          <c:val>
            <c:numRef>
              <c:f>chronic_intake_assessment_graph!$I$146:$T$146</c:f>
              <c:numCache>
                <c:formatCode>0.000</c:formatCode>
                <c:ptCount val="12"/>
                <c:pt idx="0">
                  <c:v>0</c:v>
                </c:pt>
                <c:pt idx="1">
                  <c:v>0</c:v>
                </c:pt>
                <c:pt idx="2">
                  <c:v>0</c:v>
                </c:pt>
                <c:pt idx="3">
                  <c:v>0</c:v>
                </c:pt>
                <c:pt idx="4">
                  <c:v>0</c:v>
                </c:pt>
                <c:pt idx="5">
                  <c:v>0</c:v>
                </c:pt>
                <c:pt idx="6">
                  <c:v>0</c:v>
                </c:pt>
                <c:pt idx="7">
                  <c:v>0</c:v>
                </c:pt>
                <c:pt idx="8">
                  <c:v>0</c:v>
                </c:pt>
                <c:pt idx="9">
                  <c:v>0</c:v>
                </c:pt>
                <c:pt idx="10">
                  <c:v>0</c:v>
                </c:pt>
                <c:pt idx="11">
                  <c:v>0</c:v>
                </c:pt>
              </c:numCache>
            </c:numRef>
          </c:val>
          <c:extLst>
            <c:ext xmlns:c16="http://schemas.microsoft.com/office/drawing/2014/chart" uri="{C3380CC4-5D6E-409C-BE32-E72D297353CC}">
              <c16:uniqueId val="{00000011-BF04-4D5A-BB17-BBE0506149B0}"/>
            </c:ext>
          </c:extLst>
        </c:ser>
        <c:ser>
          <c:idx val="20"/>
          <c:order val="18"/>
          <c:tx>
            <c:strRef>
              <c:f>chronic_intake_assessment_graph!$D$147</c:f>
              <c:strCache>
                <c:ptCount val="1"/>
                <c:pt idx="0">
                  <c:v>Cauliflower</c:v>
                </c:pt>
              </c:strCache>
            </c:strRef>
          </c:tx>
          <c:spPr>
            <a:solidFill>
              <a:srgbClr val="006600"/>
            </a:solidFill>
            <a:ln>
              <a:solidFill>
                <a:sysClr val="windowText" lastClr="000000"/>
              </a:solidFill>
            </a:ln>
          </c:spPr>
          <c:invertIfNegative val="0"/>
          <c:val>
            <c:numRef>
              <c:f>chronic_intake_assessment_graph!$I$147:$T$147</c:f>
              <c:numCache>
                <c:formatCode>0.000</c:formatCode>
                <c:ptCount val="12"/>
                <c:pt idx="0">
                  <c:v>0</c:v>
                </c:pt>
                <c:pt idx="1">
                  <c:v>0</c:v>
                </c:pt>
                <c:pt idx="2">
                  <c:v>0</c:v>
                </c:pt>
                <c:pt idx="3">
                  <c:v>0</c:v>
                </c:pt>
                <c:pt idx="4">
                  <c:v>0</c:v>
                </c:pt>
                <c:pt idx="5">
                  <c:v>0</c:v>
                </c:pt>
                <c:pt idx="6">
                  <c:v>0</c:v>
                </c:pt>
                <c:pt idx="7">
                  <c:v>0</c:v>
                </c:pt>
                <c:pt idx="8">
                  <c:v>0</c:v>
                </c:pt>
                <c:pt idx="9">
                  <c:v>0</c:v>
                </c:pt>
                <c:pt idx="10">
                  <c:v>0</c:v>
                </c:pt>
                <c:pt idx="11">
                  <c:v>0</c:v>
                </c:pt>
              </c:numCache>
            </c:numRef>
          </c:val>
          <c:extLst>
            <c:ext xmlns:c16="http://schemas.microsoft.com/office/drawing/2014/chart" uri="{C3380CC4-5D6E-409C-BE32-E72D297353CC}">
              <c16:uniqueId val="{00000012-BF04-4D5A-BB17-BBE0506149B0}"/>
            </c:ext>
          </c:extLst>
        </c:ser>
        <c:ser>
          <c:idx val="7"/>
          <c:order val="19"/>
          <c:tx>
            <c:strRef>
              <c:f>chronic_intake_assessment_graph!$D$151</c:f>
              <c:strCache>
                <c:ptCount val="1"/>
                <c:pt idx="0">
                  <c:v>Head cabbage</c:v>
                </c:pt>
              </c:strCache>
            </c:strRef>
          </c:tx>
          <c:spPr>
            <a:solidFill>
              <a:srgbClr val="FF3399"/>
            </a:solidFill>
            <a:ln>
              <a:solidFill>
                <a:sysClr val="windowText" lastClr="000000"/>
              </a:solidFill>
            </a:ln>
          </c:spPr>
          <c:invertIfNegative val="0"/>
          <c:val>
            <c:numRef>
              <c:f>chronic_intake_assessment_graph!$I$151:$T$151</c:f>
              <c:numCache>
                <c:formatCode>0.000</c:formatCode>
                <c:ptCount val="12"/>
                <c:pt idx="0">
                  <c:v>0</c:v>
                </c:pt>
                <c:pt idx="1">
                  <c:v>0</c:v>
                </c:pt>
                <c:pt idx="2">
                  <c:v>0</c:v>
                </c:pt>
                <c:pt idx="3">
                  <c:v>0</c:v>
                </c:pt>
                <c:pt idx="4">
                  <c:v>0</c:v>
                </c:pt>
                <c:pt idx="5">
                  <c:v>0</c:v>
                </c:pt>
                <c:pt idx="6">
                  <c:v>0</c:v>
                </c:pt>
                <c:pt idx="7">
                  <c:v>0</c:v>
                </c:pt>
                <c:pt idx="8">
                  <c:v>0</c:v>
                </c:pt>
                <c:pt idx="9">
                  <c:v>0</c:v>
                </c:pt>
                <c:pt idx="10">
                  <c:v>0</c:v>
                </c:pt>
                <c:pt idx="11">
                  <c:v>0</c:v>
                </c:pt>
              </c:numCache>
            </c:numRef>
          </c:val>
          <c:extLst>
            <c:ext xmlns:c16="http://schemas.microsoft.com/office/drawing/2014/chart" uri="{C3380CC4-5D6E-409C-BE32-E72D297353CC}">
              <c16:uniqueId val="{00000013-BF04-4D5A-BB17-BBE0506149B0}"/>
            </c:ext>
          </c:extLst>
        </c:ser>
        <c:ser>
          <c:idx val="8"/>
          <c:order val="20"/>
          <c:tx>
            <c:strRef>
              <c:f>chronic_intake_assessment_graph!$D$161</c:f>
              <c:strCache>
                <c:ptCount val="1"/>
                <c:pt idx="0">
                  <c:v>Lettuce</c:v>
                </c:pt>
              </c:strCache>
            </c:strRef>
          </c:tx>
          <c:spPr>
            <a:solidFill>
              <a:srgbClr val="66FF33"/>
            </a:solidFill>
            <a:ln>
              <a:solidFill>
                <a:sysClr val="windowText" lastClr="000000"/>
              </a:solidFill>
            </a:ln>
          </c:spPr>
          <c:invertIfNegative val="0"/>
          <c:val>
            <c:numRef>
              <c:f>chronic_intake_assessment_graph!$I$161:$T$161</c:f>
              <c:numCache>
                <c:formatCode>0.000</c:formatCode>
                <c:ptCount val="12"/>
                <c:pt idx="0">
                  <c:v>6.1529801087334829E-3</c:v>
                </c:pt>
                <c:pt idx="1">
                  <c:v>5.640231766339026E-2</c:v>
                </c:pt>
                <c:pt idx="2">
                  <c:v>4.4748946245334431E-2</c:v>
                </c:pt>
                <c:pt idx="3">
                  <c:v>4.0833413448867657E-2</c:v>
                </c:pt>
                <c:pt idx="4">
                  <c:v>0.22560927065356104</c:v>
                </c:pt>
                <c:pt idx="5">
                  <c:v>0.18179259412167109</c:v>
                </c:pt>
                <c:pt idx="6">
                  <c:v>0</c:v>
                </c:pt>
                <c:pt idx="7">
                  <c:v>2.0135301689437838E-2</c:v>
                </c:pt>
                <c:pt idx="8">
                  <c:v>0.10963491830106933</c:v>
                </c:pt>
                <c:pt idx="9">
                  <c:v>0.2334776270350323</c:v>
                </c:pt>
                <c:pt idx="10">
                  <c:v>6.2555297772123736E-2</c:v>
                </c:pt>
                <c:pt idx="11">
                  <c:v>0.16265989232412476</c:v>
                </c:pt>
              </c:numCache>
            </c:numRef>
          </c:val>
          <c:extLst>
            <c:ext xmlns:c16="http://schemas.microsoft.com/office/drawing/2014/chart" uri="{C3380CC4-5D6E-409C-BE32-E72D297353CC}">
              <c16:uniqueId val="{00000014-BF04-4D5A-BB17-BBE0506149B0}"/>
            </c:ext>
          </c:extLst>
        </c:ser>
        <c:ser>
          <c:idx val="9"/>
          <c:order val="21"/>
          <c:tx>
            <c:strRef>
              <c:f>chronic_intake_assessment_graph!$D$170</c:f>
              <c:strCache>
                <c:ptCount val="1"/>
                <c:pt idx="0">
                  <c:v>Spinach</c:v>
                </c:pt>
              </c:strCache>
            </c:strRef>
          </c:tx>
          <c:spPr>
            <a:solidFill>
              <a:srgbClr val="0000FF"/>
            </a:solidFill>
            <a:ln>
              <a:solidFill>
                <a:sysClr val="windowText" lastClr="000000"/>
              </a:solidFill>
            </a:ln>
          </c:spPr>
          <c:invertIfNegative val="0"/>
          <c:val>
            <c:numRef>
              <c:f>chronic_intake_assessment_graph!$I$170:$T$170</c:f>
              <c:numCache>
                <c:formatCode>0.000</c:formatCode>
                <c:ptCount val="12"/>
                <c:pt idx="0">
                  <c:v>0</c:v>
                </c:pt>
                <c:pt idx="1">
                  <c:v>0</c:v>
                </c:pt>
                <c:pt idx="2">
                  <c:v>0</c:v>
                </c:pt>
                <c:pt idx="3">
                  <c:v>0</c:v>
                </c:pt>
                <c:pt idx="4">
                  <c:v>0</c:v>
                </c:pt>
                <c:pt idx="5">
                  <c:v>0</c:v>
                </c:pt>
                <c:pt idx="6">
                  <c:v>0</c:v>
                </c:pt>
                <c:pt idx="7">
                  <c:v>0</c:v>
                </c:pt>
                <c:pt idx="8">
                  <c:v>0</c:v>
                </c:pt>
                <c:pt idx="9">
                  <c:v>0</c:v>
                </c:pt>
                <c:pt idx="10">
                  <c:v>0</c:v>
                </c:pt>
                <c:pt idx="11">
                  <c:v>0</c:v>
                </c:pt>
              </c:numCache>
            </c:numRef>
          </c:val>
          <c:extLst>
            <c:ext xmlns:c16="http://schemas.microsoft.com/office/drawing/2014/chart" uri="{C3380CC4-5D6E-409C-BE32-E72D297353CC}">
              <c16:uniqueId val="{00000015-BF04-4D5A-BB17-BBE0506149B0}"/>
            </c:ext>
          </c:extLst>
        </c:ser>
        <c:ser>
          <c:idx val="209"/>
          <c:order val="22"/>
          <c:tx>
            <c:strRef>
              <c:f>chronic_intake_assessment_graph!$D$208</c:f>
              <c:strCache>
                <c:ptCount val="1"/>
                <c:pt idx="0">
                  <c:v>Cultivated fungi</c:v>
                </c:pt>
              </c:strCache>
            </c:strRef>
          </c:tx>
          <c:spPr>
            <a:ln>
              <a:solidFill>
                <a:prstClr val="black"/>
              </a:solidFill>
            </a:ln>
          </c:spPr>
          <c:invertIfNegative val="0"/>
          <c:cat>
            <c:strRef>
              <c:f>chronic_intake_assessment_graph!$I$11:$T$11</c:f>
              <c:strCache>
                <c:ptCount val="12"/>
                <c:pt idx="0">
                  <c:v>NL toddler</c:v>
                </c:pt>
                <c:pt idx="1">
                  <c:v>GEMS/Food G06</c:v>
                </c:pt>
                <c:pt idx="2">
                  <c:v>DE child</c:v>
                </c:pt>
                <c:pt idx="3">
                  <c:v>NL child</c:v>
                </c:pt>
                <c:pt idx="4">
                  <c:v>SE general</c:v>
                </c:pt>
                <c:pt idx="5">
                  <c:v>GEMS/Food G10</c:v>
                </c:pt>
                <c:pt idx="6">
                  <c:v>RO general</c:v>
                </c:pt>
                <c:pt idx="7">
                  <c:v>FI 3 yr</c:v>
                </c:pt>
                <c:pt idx="8">
                  <c:v>GEMS/Food G08</c:v>
                </c:pt>
                <c:pt idx="9">
                  <c:v>ES child</c:v>
                </c:pt>
                <c:pt idx="10">
                  <c:v>GEMS/Food G15</c:v>
                </c:pt>
                <c:pt idx="11">
                  <c:v>IT toddler</c:v>
                </c:pt>
              </c:strCache>
            </c:strRef>
          </c:cat>
          <c:val>
            <c:numRef>
              <c:f>chronic_intake_assessment_graph!$I$208:$T$208</c:f>
              <c:numCache>
                <c:formatCode>0.000</c:formatCode>
                <c:ptCount val="12"/>
                <c:pt idx="0">
                  <c:v>0</c:v>
                </c:pt>
                <c:pt idx="1">
                  <c:v>0</c:v>
                </c:pt>
                <c:pt idx="2">
                  <c:v>0</c:v>
                </c:pt>
                <c:pt idx="3">
                  <c:v>0</c:v>
                </c:pt>
                <c:pt idx="4">
                  <c:v>0</c:v>
                </c:pt>
                <c:pt idx="5">
                  <c:v>0</c:v>
                </c:pt>
                <c:pt idx="6">
                  <c:v>0</c:v>
                </c:pt>
                <c:pt idx="7">
                  <c:v>0</c:v>
                </c:pt>
                <c:pt idx="8">
                  <c:v>0</c:v>
                </c:pt>
                <c:pt idx="9">
                  <c:v>0</c:v>
                </c:pt>
                <c:pt idx="10">
                  <c:v>0</c:v>
                </c:pt>
                <c:pt idx="11">
                  <c:v>0</c:v>
                </c:pt>
              </c:numCache>
            </c:numRef>
          </c:val>
          <c:extLst>
            <c:ext xmlns:c16="http://schemas.microsoft.com/office/drawing/2014/chart" uri="{C3380CC4-5D6E-409C-BE32-E72D297353CC}">
              <c16:uniqueId val="{00000016-BF04-4D5A-BB17-BBE0506149B0}"/>
            </c:ext>
          </c:extLst>
        </c:ser>
        <c:ser>
          <c:idx val="21"/>
          <c:order val="23"/>
          <c:tx>
            <c:strRef>
              <c:f>chronic_intake_assessment_graph!$D$213</c:f>
              <c:strCache>
                <c:ptCount val="1"/>
                <c:pt idx="0">
                  <c:v>Beans</c:v>
                </c:pt>
              </c:strCache>
            </c:strRef>
          </c:tx>
          <c:spPr>
            <a:ln>
              <a:solidFill>
                <a:sysClr val="windowText" lastClr="000000"/>
              </a:solidFill>
            </a:ln>
          </c:spPr>
          <c:invertIfNegative val="0"/>
          <c:val>
            <c:numRef>
              <c:f>chronic_intake_assessment_graph!$I$213:$T$213</c:f>
              <c:numCache>
                <c:formatCode>0.000</c:formatCode>
                <c:ptCount val="12"/>
                <c:pt idx="0">
                  <c:v>0</c:v>
                </c:pt>
                <c:pt idx="1">
                  <c:v>0</c:v>
                </c:pt>
                <c:pt idx="2">
                  <c:v>0</c:v>
                </c:pt>
                <c:pt idx="3">
                  <c:v>0</c:v>
                </c:pt>
                <c:pt idx="4">
                  <c:v>0</c:v>
                </c:pt>
                <c:pt idx="5">
                  <c:v>0</c:v>
                </c:pt>
                <c:pt idx="6">
                  <c:v>0</c:v>
                </c:pt>
                <c:pt idx="7">
                  <c:v>0</c:v>
                </c:pt>
                <c:pt idx="8">
                  <c:v>0</c:v>
                </c:pt>
                <c:pt idx="9">
                  <c:v>0</c:v>
                </c:pt>
                <c:pt idx="10">
                  <c:v>0</c:v>
                </c:pt>
                <c:pt idx="11">
                  <c:v>0</c:v>
                </c:pt>
              </c:numCache>
            </c:numRef>
          </c:val>
          <c:extLst>
            <c:ext xmlns:c16="http://schemas.microsoft.com/office/drawing/2014/chart" uri="{C3380CC4-5D6E-409C-BE32-E72D297353CC}">
              <c16:uniqueId val="{00000017-BF04-4D5A-BB17-BBE0506149B0}"/>
            </c:ext>
          </c:extLst>
        </c:ser>
        <c:ser>
          <c:idx val="33"/>
          <c:order val="24"/>
          <c:tx>
            <c:strRef>
              <c:f>chronic_intake_assessment_graph!$D$237</c:f>
              <c:strCache>
                <c:ptCount val="1"/>
                <c:pt idx="0">
                  <c:v>Olives for oil production</c:v>
                </c:pt>
              </c:strCache>
            </c:strRef>
          </c:tx>
          <c:spPr>
            <a:solidFill>
              <a:srgbClr val="D3EAF1"/>
            </a:solidFill>
            <a:ln>
              <a:solidFill>
                <a:srgbClr val="000000"/>
              </a:solidFill>
            </a:ln>
          </c:spPr>
          <c:invertIfNegative val="0"/>
          <c:cat>
            <c:strRef>
              <c:f>chronic_intake_assessment_graph!$I$11:$T$11</c:f>
              <c:strCache>
                <c:ptCount val="12"/>
                <c:pt idx="0">
                  <c:v>NL toddler</c:v>
                </c:pt>
                <c:pt idx="1">
                  <c:v>GEMS/Food G06</c:v>
                </c:pt>
                <c:pt idx="2">
                  <c:v>DE child</c:v>
                </c:pt>
                <c:pt idx="3">
                  <c:v>NL child</c:v>
                </c:pt>
                <c:pt idx="4">
                  <c:v>SE general</c:v>
                </c:pt>
                <c:pt idx="5">
                  <c:v>GEMS/Food G10</c:v>
                </c:pt>
                <c:pt idx="6">
                  <c:v>RO general</c:v>
                </c:pt>
                <c:pt idx="7">
                  <c:v>FI 3 yr</c:v>
                </c:pt>
                <c:pt idx="8">
                  <c:v>GEMS/Food G08</c:v>
                </c:pt>
                <c:pt idx="9">
                  <c:v>ES child</c:v>
                </c:pt>
                <c:pt idx="10">
                  <c:v>GEMS/Food G15</c:v>
                </c:pt>
                <c:pt idx="11">
                  <c:v>IT toddler</c:v>
                </c:pt>
              </c:strCache>
            </c:strRef>
          </c:cat>
          <c:val>
            <c:numRef>
              <c:f>chronic_intake_assessment_graph!$I$237:$T$237</c:f>
              <c:numCache>
                <c:formatCode>0.000</c:formatCode>
                <c:ptCount val="12"/>
                <c:pt idx="0">
                  <c:v>0</c:v>
                </c:pt>
                <c:pt idx="1">
                  <c:v>0</c:v>
                </c:pt>
                <c:pt idx="2">
                  <c:v>0</c:v>
                </c:pt>
                <c:pt idx="3">
                  <c:v>0</c:v>
                </c:pt>
                <c:pt idx="4">
                  <c:v>0</c:v>
                </c:pt>
                <c:pt idx="5">
                  <c:v>0</c:v>
                </c:pt>
                <c:pt idx="6">
                  <c:v>0</c:v>
                </c:pt>
                <c:pt idx="7">
                  <c:v>0</c:v>
                </c:pt>
                <c:pt idx="8">
                  <c:v>0</c:v>
                </c:pt>
                <c:pt idx="9">
                  <c:v>0</c:v>
                </c:pt>
                <c:pt idx="10">
                  <c:v>0</c:v>
                </c:pt>
                <c:pt idx="11">
                  <c:v>0</c:v>
                </c:pt>
              </c:numCache>
            </c:numRef>
          </c:val>
          <c:extLst>
            <c:ext xmlns:c16="http://schemas.microsoft.com/office/drawing/2014/chart" uri="{C3380CC4-5D6E-409C-BE32-E72D297353CC}">
              <c16:uniqueId val="{00000018-BF04-4D5A-BB17-BBE0506149B0}"/>
            </c:ext>
          </c:extLst>
        </c:ser>
        <c:ser>
          <c:idx val="10"/>
          <c:order val="25"/>
          <c:tx>
            <c:strRef>
              <c:f>chronic_intake_assessment_graph!$D$243</c:f>
              <c:strCache>
                <c:ptCount val="1"/>
                <c:pt idx="0">
                  <c:v>Barley </c:v>
                </c:pt>
              </c:strCache>
            </c:strRef>
          </c:tx>
          <c:spPr>
            <a:ln>
              <a:solidFill>
                <a:sysClr val="windowText" lastClr="000000"/>
              </a:solidFill>
            </a:ln>
          </c:spPr>
          <c:invertIfNegative val="0"/>
          <c:val>
            <c:numRef>
              <c:f>chronic_intake_assessment_graph!$I$243:$T$243</c:f>
              <c:numCache>
                <c:formatCode>0.000</c:formatCode>
                <c:ptCount val="12"/>
                <c:pt idx="0">
                  <c:v>0</c:v>
                </c:pt>
                <c:pt idx="1">
                  <c:v>0</c:v>
                </c:pt>
                <c:pt idx="2">
                  <c:v>0</c:v>
                </c:pt>
                <c:pt idx="3">
                  <c:v>0</c:v>
                </c:pt>
                <c:pt idx="4">
                  <c:v>0</c:v>
                </c:pt>
                <c:pt idx="5">
                  <c:v>0</c:v>
                </c:pt>
                <c:pt idx="6">
                  <c:v>0</c:v>
                </c:pt>
                <c:pt idx="7">
                  <c:v>0</c:v>
                </c:pt>
                <c:pt idx="8">
                  <c:v>0</c:v>
                </c:pt>
                <c:pt idx="9">
                  <c:v>0</c:v>
                </c:pt>
                <c:pt idx="10">
                  <c:v>0</c:v>
                </c:pt>
                <c:pt idx="11">
                  <c:v>0</c:v>
                </c:pt>
              </c:numCache>
            </c:numRef>
          </c:val>
          <c:extLst>
            <c:ext xmlns:c16="http://schemas.microsoft.com/office/drawing/2014/chart" uri="{C3380CC4-5D6E-409C-BE32-E72D297353CC}">
              <c16:uniqueId val="{00000019-BF04-4D5A-BB17-BBE0506149B0}"/>
            </c:ext>
          </c:extLst>
        </c:ser>
        <c:ser>
          <c:idx val="11"/>
          <c:order val="26"/>
          <c:tx>
            <c:strRef>
              <c:f>chronic_intake_assessment_graph!$D$247</c:f>
              <c:strCache>
                <c:ptCount val="1"/>
                <c:pt idx="0">
                  <c:v>Oats</c:v>
                </c:pt>
              </c:strCache>
            </c:strRef>
          </c:tx>
          <c:spPr>
            <a:ln>
              <a:solidFill>
                <a:sysClr val="windowText" lastClr="000000"/>
              </a:solidFill>
            </a:ln>
          </c:spPr>
          <c:invertIfNegative val="0"/>
          <c:val>
            <c:numRef>
              <c:f>chronic_intake_assessment_graph!$I$247:$T$247</c:f>
              <c:numCache>
                <c:formatCode>0.000</c:formatCode>
                <c:ptCount val="12"/>
                <c:pt idx="0">
                  <c:v>0</c:v>
                </c:pt>
                <c:pt idx="1">
                  <c:v>0</c:v>
                </c:pt>
                <c:pt idx="2">
                  <c:v>0</c:v>
                </c:pt>
                <c:pt idx="3">
                  <c:v>0</c:v>
                </c:pt>
                <c:pt idx="4">
                  <c:v>0</c:v>
                </c:pt>
                <c:pt idx="5">
                  <c:v>0</c:v>
                </c:pt>
                <c:pt idx="6">
                  <c:v>0</c:v>
                </c:pt>
                <c:pt idx="7">
                  <c:v>0</c:v>
                </c:pt>
                <c:pt idx="8">
                  <c:v>0</c:v>
                </c:pt>
                <c:pt idx="9">
                  <c:v>0</c:v>
                </c:pt>
                <c:pt idx="10">
                  <c:v>0</c:v>
                </c:pt>
                <c:pt idx="11">
                  <c:v>0</c:v>
                </c:pt>
              </c:numCache>
            </c:numRef>
          </c:val>
          <c:extLst>
            <c:ext xmlns:c16="http://schemas.microsoft.com/office/drawing/2014/chart" uri="{C3380CC4-5D6E-409C-BE32-E72D297353CC}">
              <c16:uniqueId val="{0000001A-BF04-4D5A-BB17-BBE0506149B0}"/>
            </c:ext>
          </c:extLst>
        </c:ser>
        <c:ser>
          <c:idx val="22"/>
          <c:order val="27"/>
          <c:tx>
            <c:strRef>
              <c:f>chronic_intake_assessment_graph!$D$248</c:f>
              <c:strCache>
                <c:ptCount val="1"/>
                <c:pt idx="0">
                  <c:v>Rice</c:v>
                </c:pt>
              </c:strCache>
            </c:strRef>
          </c:tx>
          <c:spPr>
            <a:ln>
              <a:solidFill>
                <a:sysClr val="windowText" lastClr="000000"/>
              </a:solidFill>
            </a:ln>
          </c:spPr>
          <c:invertIfNegative val="0"/>
          <c:val>
            <c:numRef>
              <c:f>chronic_intake_assessment_graph!$I$248:$T$248</c:f>
              <c:numCache>
                <c:formatCode>0.000</c:formatCode>
                <c:ptCount val="12"/>
                <c:pt idx="0">
                  <c:v>0</c:v>
                </c:pt>
                <c:pt idx="1">
                  <c:v>0</c:v>
                </c:pt>
                <c:pt idx="2">
                  <c:v>0</c:v>
                </c:pt>
                <c:pt idx="3">
                  <c:v>0</c:v>
                </c:pt>
                <c:pt idx="4">
                  <c:v>0</c:v>
                </c:pt>
                <c:pt idx="5">
                  <c:v>0</c:v>
                </c:pt>
                <c:pt idx="6">
                  <c:v>0</c:v>
                </c:pt>
                <c:pt idx="7">
                  <c:v>0</c:v>
                </c:pt>
                <c:pt idx="8">
                  <c:v>0</c:v>
                </c:pt>
                <c:pt idx="9">
                  <c:v>0</c:v>
                </c:pt>
                <c:pt idx="10">
                  <c:v>0</c:v>
                </c:pt>
                <c:pt idx="11">
                  <c:v>0</c:v>
                </c:pt>
              </c:numCache>
            </c:numRef>
          </c:val>
          <c:extLst>
            <c:ext xmlns:c16="http://schemas.microsoft.com/office/drawing/2014/chart" uri="{C3380CC4-5D6E-409C-BE32-E72D297353CC}">
              <c16:uniqueId val="{0000001B-BF04-4D5A-BB17-BBE0506149B0}"/>
            </c:ext>
          </c:extLst>
        </c:ser>
        <c:ser>
          <c:idx val="24"/>
          <c:order val="28"/>
          <c:tx>
            <c:strRef>
              <c:f>chronic_intake_assessment_graph!$D$249</c:f>
              <c:strCache>
                <c:ptCount val="1"/>
                <c:pt idx="0">
                  <c:v>Rye</c:v>
                </c:pt>
              </c:strCache>
            </c:strRef>
          </c:tx>
          <c:spPr>
            <a:solidFill>
              <a:schemeClr val="tx2">
                <a:lumMod val="60000"/>
                <a:lumOff val="40000"/>
              </a:schemeClr>
            </a:solidFill>
            <a:ln>
              <a:solidFill>
                <a:sysClr val="windowText" lastClr="000000"/>
              </a:solidFill>
            </a:ln>
          </c:spPr>
          <c:invertIfNegative val="0"/>
          <c:val>
            <c:numRef>
              <c:f>chronic_intake_assessment_graph!$I$249:$T$249</c:f>
              <c:numCache>
                <c:formatCode>0.000</c:formatCode>
                <c:ptCount val="12"/>
                <c:pt idx="0">
                  <c:v>0</c:v>
                </c:pt>
                <c:pt idx="1">
                  <c:v>0</c:v>
                </c:pt>
                <c:pt idx="2">
                  <c:v>0</c:v>
                </c:pt>
                <c:pt idx="3">
                  <c:v>0</c:v>
                </c:pt>
                <c:pt idx="4">
                  <c:v>0</c:v>
                </c:pt>
                <c:pt idx="5">
                  <c:v>0</c:v>
                </c:pt>
                <c:pt idx="6">
                  <c:v>0</c:v>
                </c:pt>
                <c:pt idx="7">
                  <c:v>0</c:v>
                </c:pt>
                <c:pt idx="8">
                  <c:v>0</c:v>
                </c:pt>
                <c:pt idx="9">
                  <c:v>0</c:v>
                </c:pt>
                <c:pt idx="10">
                  <c:v>0</c:v>
                </c:pt>
                <c:pt idx="11">
                  <c:v>0</c:v>
                </c:pt>
              </c:numCache>
            </c:numRef>
          </c:val>
          <c:extLst>
            <c:ext xmlns:c16="http://schemas.microsoft.com/office/drawing/2014/chart" uri="{C3380CC4-5D6E-409C-BE32-E72D297353CC}">
              <c16:uniqueId val="{0000001C-BF04-4D5A-BB17-BBE0506149B0}"/>
            </c:ext>
          </c:extLst>
        </c:ser>
        <c:ser>
          <c:idx val="36"/>
          <c:order val="29"/>
          <c:tx>
            <c:strRef>
              <c:f>chronic_intake_assessment_graph!$D$251</c:f>
              <c:strCache>
                <c:ptCount val="1"/>
                <c:pt idx="0">
                  <c:v>Wheat</c:v>
                </c:pt>
              </c:strCache>
            </c:strRef>
          </c:tx>
          <c:spPr>
            <a:solidFill>
              <a:srgbClr val="B8B400"/>
            </a:solidFill>
            <a:ln>
              <a:solidFill>
                <a:sysClr val="windowText" lastClr="000000"/>
              </a:solidFill>
            </a:ln>
          </c:spPr>
          <c:invertIfNegative val="0"/>
          <c:cat>
            <c:strRef>
              <c:f>chronic_intake_assessment_graph!$I$11:$T$11</c:f>
              <c:strCache>
                <c:ptCount val="12"/>
                <c:pt idx="0">
                  <c:v>NL toddler</c:v>
                </c:pt>
                <c:pt idx="1">
                  <c:v>GEMS/Food G06</c:v>
                </c:pt>
                <c:pt idx="2">
                  <c:v>DE child</c:v>
                </c:pt>
                <c:pt idx="3">
                  <c:v>NL child</c:v>
                </c:pt>
                <c:pt idx="4">
                  <c:v>SE general</c:v>
                </c:pt>
                <c:pt idx="5">
                  <c:v>GEMS/Food G10</c:v>
                </c:pt>
                <c:pt idx="6">
                  <c:v>RO general</c:v>
                </c:pt>
                <c:pt idx="7">
                  <c:v>FI 3 yr</c:v>
                </c:pt>
                <c:pt idx="8">
                  <c:v>GEMS/Food G08</c:v>
                </c:pt>
                <c:pt idx="9">
                  <c:v>ES child</c:v>
                </c:pt>
                <c:pt idx="10">
                  <c:v>GEMS/Food G15</c:v>
                </c:pt>
                <c:pt idx="11">
                  <c:v>IT toddler</c:v>
                </c:pt>
              </c:strCache>
            </c:strRef>
          </c:cat>
          <c:val>
            <c:numRef>
              <c:f>chronic_intake_assessment_graph!$I$251:$T$251</c:f>
              <c:numCache>
                <c:formatCode>0.000</c:formatCode>
                <c:ptCount val="12"/>
                <c:pt idx="0">
                  <c:v>0</c:v>
                </c:pt>
                <c:pt idx="1">
                  <c:v>0</c:v>
                </c:pt>
                <c:pt idx="2">
                  <c:v>0</c:v>
                </c:pt>
                <c:pt idx="3">
                  <c:v>0</c:v>
                </c:pt>
                <c:pt idx="4">
                  <c:v>0</c:v>
                </c:pt>
                <c:pt idx="5">
                  <c:v>0</c:v>
                </c:pt>
                <c:pt idx="6">
                  <c:v>0</c:v>
                </c:pt>
                <c:pt idx="7">
                  <c:v>0</c:v>
                </c:pt>
                <c:pt idx="8">
                  <c:v>0</c:v>
                </c:pt>
                <c:pt idx="9">
                  <c:v>0</c:v>
                </c:pt>
                <c:pt idx="10">
                  <c:v>0</c:v>
                </c:pt>
                <c:pt idx="11">
                  <c:v>0</c:v>
                </c:pt>
              </c:numCache>
            </c:numRef>
          </c:val>
          <c:extLst>
            <c:ext xmlns:c16="http://schemas.microsoft.com/office/drawing/2014/chart" uri="{C3380CC4-5D6E-409C-BE32-E72D297353CC}">
              <c16:uniqueId val="{0000001D-BF04-4D5A-BB17-BBE0506149B0}"/>
            </c:ext>
          </c:extLst>
        </c:ser>
        <c:ser>
          <c:idx val="12"/>
          <c:order val="30"/>
          <c:tx>
            <c:strRef>
              <c:f>chronic_intake_assessment_graph!$D$327</c:f>
              <c:strCache>
                <c:ptCount val="1"/>
                <c:pt idx="0">
                  <c:v>Swine: Fat free of lean meat</c:v>
                </c:pt>
              </c:strCache>
            </c:strRef>
          </c:tx>
          <c:spPr>
            <a:solidFill>
              <a:srgbClr val="CCFF99"/>
            </a:solidFill>
            <a:ln>
              <a:solidFill>
                <a:sysClr val="windowText" lastClr="000000"/>
              </a:solidFill>
            </a:ln>
          </c:spPr>
          <c:invertIfNegative val="0"/>
          <c:val>
            <c:numRef>
              <c:f>chronic_intake_assessment_graph!$I$327:$T$327</c:f>
              <c:numCache>
                <c:formatCode>0.000</c:formatCode>
                <c:ptCount val="12"/>
                <c:pt idx="0">
                  <c:v>0</c:v>
                </c:pt>
                <c:pt idx="1">
                  <c:v>0</c:v>
                </c:pt>
                <c:pt idx="2">
                  <c:v>0</c:v>
                </c:pt>
                <c:pt idx="3">
                  <c:v>0</c:v>
                </c:pt>
                <c:pt idx="4">
                  <c:v>0</c:v>
                </c:pt>
                <c:pt idx="5">
                  <c:v>0</c:v>
                </c:pt>
                <c:pt idx="6">
                  <c:v>0</c:v>
                </c:pt>
                <c:pt idx="7">
                  <c:v>0</c:v>
                </c:pt>
                <c:pt idx="8">
                  <c:v>0</c:v>
                </c:pt>
                <c:pt idx="9">
                  <c:v>0</c:v>
                </c:pt>
                <c:pt idx="10">
                  <c:v>0</c:v>
                </c:pt>
                <c:pt idx="11">
                  <c:v>0</c:v>
                </c:pt>
              </c:numCache>
            </c:numRef>
          </c:val>
          <c:extLst>
            <c:ext xmlns:c16="http://schemas.microsoft.com/office/drawing/2014/chart" uri="{C3380CC4-5D6E-409C-BE32-E72D297353CC}">
              <c16:uniqueId val="{0000001E-BF04-4D5A-BB17-BBE0506149B0}"/>
            </c:ext>
          </c:extLst>
        </c:ser>
        <c:ser>
          <c:idx val="254"/>
          <c:order val="31"/>
          <c:tx>
            <c:strRef>
              <c:f>chronic_intake_assessment_graph!$D$334</c:f>
              <c:strCache>
                <c:ptCount val="1"/>
                <c:pt idx="0">
                  <c:v>Bovine: Fat</c:v>
                </c:pt>
              </c:strCache>
            </c:strRef>
          </c:tx>
          <c:spPr>
            <a:ln>
              <a:solidFill>
                <a:srgbClr val="000000"/>
              </a:solidFill>
            </a:ln>
          </c:spPr>
          <c:invertIfNegative val="0"/>
          <c:cat>
            <c:strRef>
              <c:f>chronic_intake_assessment_graph!$I$11:$T$11</c:f>
              <c:strCache>
                <c:ptCount val="12"/>
                <c:pt idx="0">
                  <c:v>NL toddler</c:v>
                </c:pt>
                <c:pt idx="1">
                  <c:v>GEMS/Food G06</c:v>
                </c:pt>
                <c:pt idx="2">
                  <c:v>DE child</c:v>
                </c:pt>
                <c:pt idx="3">
                  <c:v>NL child</c:v>
                </c:pt>
                <c:pt idx="4">
                  <c:v>SE general</c:v>
                </c:pt>
                <c:pt idx="5">
                  <c:v>GEMS/Food G10</c:v>
                </c:pt>
                <c:pt idx="6">
                  <c:v>RO general</c:v>
                </c:pt>
                <c:pt idx="7">
                  <c:v>FI 3 yr</c:v>
                </c:pt>
                <c:pt idx="8">
                  <c:v>GEMS/Food G08</c:v>
                </c:pt>
                <c:pt idx="9">
                  <c:v>ES child</c:v>
                </c:pt>
                <c:pt idx="10">
                  <c:v>GEMS/Food G15</c:v>
                </c:pt>
                <c:pt idx="11">
                  <c:v>IT toddler</c:v>
                </c:pt>
              </c:strCache>
            </c:strRef>
          </c:cat>
          <c:val>
            <c:numRef>
              <c:f>chronic_intake_assessment_graph!$I$334:$T$334</c:f>
              <c:numCache>
                <c:formatCode>0.000</c:formatCode>
                <c:ptCount val="12"/>
                <c:pt idx="0">
                  <c:v>0</c:v>
                </c:pt>
                <c:pt idx="1">
                  <c:v>0</c:v>
                </c:pt>
                <c:pt idx="2">
                  <c:v>0</c:v>
                </c:pt>
                <c:pt idx="3">
                  <c:v>0</c:v>
                </c:pt>
                <c:pt idx="4">
                  <c:v>0</c:v>
                </c:pt>
                <c:pt idx="5">
                  <c:v>0</c:v>
                </c:pt>
                <c:pt idx="6">
                  <c:v>0</c:v>
                </c:pt>
                <c:pt idx="7">
                  <c:v>0</c:v>
                </c:pt>
                <c:pt idx="8">
                  <c:v>0</c:v>
                </c:pt>
                <c:pt idx="9">
                  <c:v>0</c:v>
                </c:pt>
                <c:pt idx="10">
                  <c:v>0</c:v>
                </c:pt>
                <c:pt idx="11">
                  <c:v>0</c:v>
                </c:pt>
              </c:numCache>
            </c:numRef>
          </c:val>
          <c:extLst>
            <c:ext xmlns:c16="http://schemas.microsoft.com/office/drawing/2014/chart" uri="{C3380CC4-5D6E-409C-BE32-E72D297353CC}">
              <c16:uniqueId val="{0000001F-BF04-4D5A-BB17-BBE0506149B0}"/>
            </c:ext>
          </c:extLst>
        </c:ser>
        <c:ser>
          <c:idx val="25"/>
          <c:order val="32"/>
          <c:tx>
            <c:strRef>
              <c:f>chronic_intake_assessment_graph!$D$341</c:f>
              <c:strCache>
                <c:ptCount val="1"/>
                <c:pt idx="0">
                  <c:v>Sheep: Fat</c:v>
                </c:pt>
              </c:strCache>
            </c:strRef>
          </c:tx>
          <c:spPr>
            <a:solidFill>
              <a:srgbClr val="C00000"/>
            </a:solidFill>
            <a:ln>
              <a:solidFill>
                <a:sysClr val="windowText" lastClr="000000"/>
              </a:solidFill>
            </a:ln>
          </c:spPr>
          <c:invertIfNegative val="0"/>
          <c:val>
            <c:numRef>
              <c:f>chronic_intake_assessment_graph!$I$341:$T$341</c:f>
              <c:numCache>
                <c:formatCode>0.000</c:formatCode>
                <c:ptCount val="12"/>
                <c:pt idx="0">
                  <c:v>0</c:v>
                </c:pt>
                <c:pt idx="1">
                  <c:v>0</c:v>
                </c:pt>
                <c:pt idx="2">
                  <c:v>0</c:v>
                </c:pt>
                <c:pt idx="3">
                  <c:v>0</c:v>
                </c:pt>
                <c:pt idx="4">
                  <c:v>0</c:v>
                </c:pt>
                <c:pt idx="5">
                  <c:v>0</c:v>
                </c:pt>
                <c:pt idx="6">
                  <c:v>0</c:v>
                </c:pt>
                <c:pt idx="7">
                  <c:v>0</c:v>
                </c:pt>
                <c:pt idx="8">
                  <c:v>0</c:v>
                </c:pt>
                <c:pt idx="9">
                  <c:v>0</c:v>
                </c:pt>
                <c:pt idx="10">
                  <c:v>0</c:v>
                </c:pt>
                <c:pt idx="11">
                  <c:v>0</c:v>
                </c:pt>
              </c:numCache>
            </c:numRef>
          </c:val>
          <c:extLst>
            <c:ext xmlns:c16="http://schemas.microsoft.com/office/drawing/2014/chart" uri="{C3380CC4-5D6E-409C-BE32-E72D297353CC}">
              <c16:uniqueId val="{00000020-BF04-4D5A-BB17-BBE0506149B0}"/>
            </c:ext>
          </c:extLst>
        </c:ser>
        <c:ser>
          <c:idx val="26"/>
          <c:order val="33"/>
          <c:tx>
            <c:strRef>
              <c:f>chronic_intake_assessment_graph!$D$362</c:f>
              <c:strCache>
                <c:ptCount val="1"/>
                <c:pt idx="0">
                  <c:v>Poultry: Fat</c:v>
                </c:pt>
              </c:strCache>
            </c:strRef>
          </c:tx>
          <c:invertIfNegative val="0"/>
          <c:val>
            <c:numRef>
              <c:f>chronic_intake_assessment_graph!$I$362:$T$362</c:f>
              <c:numCache>
                <c:formatCode>0.000</c:formatCode>
                <c:ptCount val="12"/>
                <c:pt idx="0">
                  <c:v>0</c:v>
                </c:pt>
                <c:pt idx="1">
                  <c:v>0</c:v>
                </c:pt>
                <c:pt idx="2">
                  <c:v>0</c:v>
                </c:pt>
                <c:pt idx="3">
                  <c:v>0</c:v>
                </c:pt>
                <c:pt idx="4">
                  <c:v>0</c:v>
                </c:pt>
                <c:pt idx="5">
                  <c:v>0</c:v>
                </c:pt>
                <c:pt idx="6">
                  <c:v>0</c:v>
                </c:pt>
                <c:pt idx="7">
                  <c:v>0</c:v>
                </c:pt>
                <c:pt idx="8">
                  <c:v>0</c:v>
                </c:pt>
                <c:pt idx="9">
                  <c:v>0</c:v>
                </c:pt>
                <c:pt idx="10">
                  <c:v>0</c:v>
                </c:pt>
                <c:pt idx="11">
                  <c:v>0</c:v>
                </c:pt>
              </c:numCache>
            </c:numRef>
          </c:val>
          <c:extLst>
            <c:ext xmlns:c16="http://schemas.microsoft.com/office/drawing/2014/chart" uri="{C3380CC4-5D6E-409C-BE32-E72D297353CC}">
              <c16:uniqueId val="{00000021-BF04-4D5A-BB17-BBE0506149B0}"/>
            </c:ext>
          </c:extLst>
        </c:ser>
        <c:ser>
          <c:idx val="13"/>
          <c:order val="34"/>
          <c:tx>
            <c:strRef>
              <c:f>chronic_intake_assessment_graph!$D$375</c:f>
              <c:strCache>
                <c:ptCount val="1"/>
                <c:pt idx="0">
                  <c:v>Milk </c:v>
                </c:pt>
              </c:strCache>
            </c:strRef>
          </c:tx>
          <c:spPr>
            <a:solidFill>
              <a:schemeClr val="bg1"/>
            </a:solidFill>
            <a:ln>
              <a:solidFill>
                <a:schemeClr val="tx1"/>
              </a:solidFill>
            </a:ln>
          </c:spPr>
          <c:invertIfNegative val="0"/>
          <c:val>
            <c:numRef>
              <c:f>chronic_intake_assessment_graph!$I$375:$T$375</c:f>
              <c:numCache>
                <c:formatCode>0.000</c:formatCode>
                <c:ptCount val="12"/>
                <c:pt idx="0">
                  <c:v>0</c:v>
                </c:pt>
                <c:pt idx="1">
                  <c:v>0</c:v>
                </c:pt>
                <c:pt idx="2">
                  <c:v>0</c:v>
                </c:pt>
                <c:pt idx="3">
                  <c:v>0</c:v>
                </c:pt>
                <c:pt idx="4">
                  <c:v>0</c:v>
                </c:pt>
                <c:pt idx="5">
                  <c:v>0</c:v>
                </c:pt>
                <c:pt idx="6">
                  <c:v>0</c:v>
                </c:pt>
                <c:pt idx="7">
                  <c:v>0</c:v>
                </c:pt>
                <c:pt idx="8">
                  <c:v>0</c:v>
                </c:pt>
                <c:pt idx="9">
                  <c:v>0</c:v>
                </c:pt>
                <c:pt idx="10">
                  <c:v>0</c:v>
                </c:pt>
                <c:pt idx="11">
                  <c:v>0</c:v>
                </c:pt>
              </c:numCache>
            </c:numRef>
          </c:val>
          <c:extLst>
            <c:ext xmlns:c16="http://schemas.microsoft.com/office/drawing/2014/chart" uri="{C3380CC4-5D6E-409C-BE32-E72D297353CC}">
              <c16:uniqueId val="{00000022-BF04-4D5A-BB17-BBE0506149B0}"/>
            </c:ext>
          </c:extLst>
        </c:ser>
        <c:ser>
          <c:idx val="0"/>
          <c:order val="35"/>
          <c:tx>
            <c:strRef>
              <c:f>chronic_intake_assessment_graph!$D$381</c:f>
              <c:strCache>
                <c:ptCount val="1"/>
                <c:pt idx="0">
                  <c:v>Eggs: Chicken </c:v>
                </c:pt>
              </c:strCache>
            </c:strRef>
          </c:tx>
          <c:spPr>
            <a:solidFill>
              <a:srgbClr val="FF7C80"/>
            </a:solidFill>
            <a:ln>
              <a:solidFill>
                <a:sysClr val="windowText" lastClr="000000"/>
              </a:solidFill>
            </a:ln>
          </c:spPr>
          <c:invertIfNegative val="0"/>
          <c:cat>
            <c:strRef>
              <c:f>chronic_intake_assessment_graph!$I$11:$T$11</c:f>
              <c:strCache>
                <c:ptCount val="12"/>
                <c:pt idx="0">
                  <c:v>NL toddler</c:v>
                </c:pt>
                <c:pt idx="1">
                  <c:v>GEMS/Food G06</c:v>
                </c:pt>
                <c:pt idx="2">
                  <c:v>DE child</c:v>
                </c:pt>
                <c:pt idx="3">
                  <c:v>NL child</c:v>
                </c:pt>
                <c:pt idx="4">
                  <c:v>SE general</c:v>
                </c:pt>
                <c:pt idx="5">
                  <c:v>GEMS/Food G10</c:v>
                </c:pt>
                <c:pt idx="6">
                  <c:v>RO general</c:v>
                </c:pt>
                <c:pt idx="7">
                  <c:v>FI 3 yr</c:v>
                </c:pt>
                <c:pt idx="8">
                  <c:v>GEMS/Food G08</c:v>
                </c:pt>
                <c:pt idx="9">
                  <c:v>ES child</c:v>
                </c:pt>
                <c:pt idx="10">
                  <c:v>GEMS/Food G15</c:v>
                </c:pt>
                <c:pt idx="11">
                  <c:v>IT toddler</c:v>
                </c:pt>
              </c:strCache>
            </c:strRef>
          </c:cat>
          <c:val>
            <c:numRef>
              <c:f>chronic_intake_assessment_graph!$I$381:$T$381</c:f>
              <c:numCache>
                <c:formatCode>0.000</c:formatCode>
                <c:ptCount val="12"/>
                <c:pt idx="0">
                  <c:v>0</c:v>
                </c:pt>
                <c:pt idx="1">
                  <c:v>0</c:v>
                </c:pt>
                <c:pt idx="2">
                  <c:v>0</c:v>
                </c:pt>
                <c:pt idx="3">
                  <c:v>0</c:v>
                </c:pt>
                <c:pt idx="4">
                  <c:v>0</c:v>
                </c:pt>
                <c:pt idx="5">
                  <c:v>0</c:v>
                </c:pt>
                <c:pt idx="6">
                  <c:v>0</c:v>
                </c:pt>
                <c:pt idx="7">
                  <c:v>0</c:v>
                </c:pt>
                <c:pt idx="8">
                  <c:v>0</c:v>
                </c:pt>
                <c:pt idx="9">
                  <c:v>0</c:v>
                </c:pt>
                <c:pt idx="10">
                  <c:v>0</c:v>
                </c:pt>
                <c:pt idx="11">
                  <c:v>0</c:v>
                </c:pt>
              </c:numCache>
            </c:numRef>
          </c:val>
          <c:extLst>
            <c:ext xmlns:c16="http://schemas.microsoft.com/office/drawing/2014/chart" uri="{C3380CC4-5D6E-409C-BE32-E72D297353CC}">
              <c16:uniqueId val="{00000023-BF04-4D5A-BB17-BBE0506149B0}"/>
            </c:ext>
          </c:extLst>
        </c:ser>
        <c:ser>
          <c:idx val="253"/>
          <c:order val="36"/>
          <c:tx>
            <c:strRef>
              <c:f>chronic_intake_assessment_graph!$D$391</c:f>
              <c:strCache>
                <c:ptCount val="1"/>
                <c:pt idx="0">
                  <c:v>other products</c:v>
                </c:pt>
              </c:strCache>
            </c:strRef>
          </c:tx>
          <c:spPr>
            <a:solidFill>
              <a:schemeClr val="bg1">
                <a:lumMod val="85000"/>
              </a:schemeClr>
            </a:solidFill>
            <a:ln w="3175">
              <a:solidFill>
                <a:schemeClr val="tx1"/>
              </a:solidFill>
            </a:ln>
          </c:spPr>
          <c:invertIfNegative val="0"/>
          <c:cat>
            <c:strRef>
              <c:f>chronic_intake_assessment_graph!$I$11:$T$11</c:f>
              <c:strCache>
                <c:ptCount val="12"/>
                <c:pt idx="0">
                  <c:v>NL toddler</c:v>
                </c:pt>
                <c:pt idx="1">
                  <c:v>GEMS/Food G06</c:v>
                </c:pt>
                <c:pt idx="2">
                  <c:v>DE child</c:v>
                </c:pt>
                <c:pt idx="3">
                  <c:v>NL child</c:v>
                </c:pt>
                <c:pt idx="4">
                  <c:v>SE general</c:v>
                </c:pt>
                <c:pt idx="5">
                  <c:v>GEMS/Food G10</c:v>
                </c:pt>
                <c:pt idx="6">
                  <c:v>RO general</c:v>
                </c:pt>
                <c:pt idx="7">
                  <c:v>FI 3 yr</c:v>
                </c:pt>
                <c:pt idx="8">
                  <c:v>GEMS/Food G08</c:v>
                </c:pt>
                <c:pt idx="9">
                  <c:v>ES child</c:v>
                </c:pt>
                <c:pt idx="10">
                  <c:v>GEMS/Food G15</c:v>
                </c:pt>
                <c:pt idx="11">
                  <c:v>IT toddler</c:v>
                </c:pt>
              </c:strCache>
            </c:strRef>
          </c:cat>
          <c:val>
            <c:numRef>
              <c:f>chronic_intake_assessment_graph!$I$391:$T$391</c:f>
              <c:numCache>
                <c:formatCode>0.000</c:formatCode>
                <c:ptCount val="12"/>
                <c:pt idx="0">
                  <c:v>0.72059327113307248</c:v>
                </c:pt>
                <c:pt idx="1">
                  <c:v>0.37688580941106586</c:v>
                </c:pt>
                <c:pt idx="2">
                  <c:v>0.41347294947648461</c:v>
                </c:pt>
                <c:pt idx="3">
                  <c:v>0.63765476020595147</c:v>
                </c:pt>
                <c:pt idx="4">
                  <c:v>0.36271693078763478</c:v>
                </c:pt>
                <c:pt idx="5">
                  <c:v>0.27349686010205954</c:v>
                </c:pt>
                <c:pt idx="6">
                  <c:v>0.10704587626650164</c:v>
                </c:pt>
                <c:pt idx="7">
                  <c:v>0.24459471179110981</c:v>
                </c:pt>
                <c:pt idx="8">
                  <c:v>0.34375149005379635</c:v>
                </c:pt>
                <c:pt idx="9">
                  <c:v>0.22062237278488261</c:v>
                </c:pt>
                <c:pt idx="10">
                  <c:v>0.19369014813136287</c:v>
                </c:pt>
                <c:pt idx="11">
                  <c:v>0.20268974665680028</c:v>
                </c:pt>
              </c:numCache>
            </c:numRef>
          </c:val>
          <c:extLst>
            <c:ext xmlns:c16="http://schemas.microsoft.com/office/drawing/2014/chart" uri="{C3380CC4-5D6E-409C-BE32-E72D297353CC}">
              <c16:uniqueId val="{00000024-BF04-4D5A-BB17-BBE0506149B0}"/>
            </c:ext>
          </c:extLst>
        </c:ser>
        <c:dLbls>
          <c:showLegendKey val="0"/>
          <c:showVal val="0"/>
          <c:showCatName val="0"/>
          <c:showSerName val="0"/>
          <c:showPercent val="0"/>
          <c:showBubbleSize val="0"/>
        </c:dLbls>
        <c:gapWidth val="68"/>
        <c:overlap val="100"/>
        <c:axId val="395281152"/>
        <c:axId val="395282688"/>
      </c:barChart>
      <c:catAx>
        <c:axId val="395281152"/>
        <c:scaling>
          <c:orientation val="minMax"/>
        </c:scaling>
        <c:delete val="0"/>
        <c:axPos val="b"/>
        <c:numFmt formatCode="0.0%" sourceLinked="0"/>
        <c:majorTickMark val="out"/>
        <c:minorTickMark val="none"/>
        <c:tickLblPos val="low"/>
        <c:spPr>
          <a:ln w="3175">
            <a:solidFill>
              <a:srgbClr val="000000"/>
            </a:solidFill>
            <a:prstDash val="solid"/>
          </a:ln>
        </c:spPr>
        <c:txPr>
          <a:bodyPr rot="-2160000" vert="horz"/>
          <a:lstStyle/>
          <a:p>
            <a:pPr>
              <a:defRPr sz="800" b="0" i="0" u="none" strike="noStrike" baseline="0">
                <a:solidFill>
                  <a:srgbClr val="000000"/>
                </a:solidFill>
                <a:latin typeface="Arial"/>
                <a:ea typeface="Arial"/>
                <a:cs typeface="Arial"/>
              </a:defRPr>
            </a:pPr>
            <a:endParaRPr lang="en-US"/>
          </a:p>
        </c:txPr>
        <c:crossAx val="395282688"/>
        <c:crossesAt val="0"/>
        <c:auto val="1"/>
        <c:lblAlgn val="ctr"/>
        <c:lblOffset val="50"/>
        <c:tickMarkSkip val="1"/>
        <c:noMultiLvlLbl val="0"/>
      </c:catAx>
      <c:valAx>
        <c:axId val="395282688"/>
        <c:scaling>
          <c:orientation val="minMax"/>
          <c:min val="0"/>
        </c:scaling>
        <c:delete val="0"/>
        <c:axPos val="l"/>
        <c:majorGridlines>
          <c:spPr>
            <a:ln w="3175">
              <a:solidFill>
                <a:srgbClr val="000000"/>
              </a:solidFill>
              <a:prstDash val="solid"/>
            </a:ln>
          </c:spPr>
        </c:majorGridlines>
        <c:title>
          <c:tx>
            <c:rich>
              <a:bodyPr/>
              <a:lstStyle/>
              <a:p>
                <a:pPr>
                  <a:defRPr sz="1200" b="1" i="0" u="none" strike="noStrike" baseline="0">
                    <a:solidFill>
                      <a:srgbClr val="000000"/>
                    </a:solidFill>
                    <a:latin typeface="Arial"/>
                    <a:ea typeface="Arial"/>
                    <a:cs typeface="Arial"/>
                  </a:defRPr>
                </a:pPr>
                <a:r>
                  <a:rPr lang="en-GB"/>
                  <a:t>Intake in % of ADI</a:t>
                </a:r>
              </a:p>
            </c:rich>
          </c:tx>
          <c:layout>
            <c:manualLayout>
              <c:xMode val="edge"/>
              <c:yMode val="edge"/>
              <c:x val="1.7307409801386765E-2"/>
              <c:y val="0.10732858868271065"/>
            </c:manualLayout>
          </c:layout>
          <c:overlay val="0"/>
          <c:spPr>
            <a:noFill/>
            <a:ln w="25400">
              <a:noFill/>
            </a:ln>
          </c:spPr>
        </c:title>
        <c:numFmt formatCode="0.00" sourceLinked="0"/>
        <c:majorTickMark val="out"/>
        <c:minorTickMark val="none"/>
        <c:tickLblPos val="nextTo"/>
        <c:spPr>
          <a:ln w="3175">
            <a:solidFill>
              <a:srgbClr val="000000"/>
            </a:solidFill>
            <a:prstDash val="solid"/>
          </a:ln>
        </c:spPr>
        <c:txPr>
          <a:bodyPr rot="0" vert="horz"/>
          <a:lstStyle/>
          <a:p>
            <a:pPr>
              <a:defRPr sz="1000" b="0" i="0" u="none" strike="noStrike" baseline="0">
                <a:solidFill>
                  <a:srgbClr val="000000"/>
                </a:solidFill>
                <a:latin typeface="Arial"/>
                <a:ea typeface="Arial"/>
                <a:cs typeface="Arial"/>
              </a:defRPr>
            </a:pPr>
            <a:endParaRPr lang="en-US"/>
          </a:p>
        </c:txPr>
        <c:crossAx val="395281152"/>
        <c:crosses val="autoZero"/>
        <c:crossBetween val="between"/>
      </c:valAx>
      <c:spPr>
        <a:ln>
          <a:solidFill>
            <a:prstClr val="black"/>
          </a:solidFill>
        </a:ln>
      </c:spPr>
    </c:plotArea>
    <c:legend>
      <c:legendPos val="b"/>
      <c:layout>
        <c:manualLayout>
          <c:xMode val="edge"/>
          <c:yMode val="edge"/>
          <c:x val="1.1287019626278061E-2"/>
          <c:y val="0.72630648413403476"/>
          <c:w val="0.98618300503485312"/>
          <c:h val="0.25388601359512092"/>
        </c:manualLayout>
      </c:layout>
      <c:overlay val="1"/>
      <c:spPr>
        <a:solidFill>
          <a:srgbClr val="FFFFFF"/>
        </a:solidFill>
        <a:ln w="3175">
          <a:noFill/>
          <a:prstDash val="solid"/>
        </a:ln>
      </c:spPr>
      <c:txPr>
        <a:bodyPr/>
        <a:lstStyle/>
        <a:p>
          <a:pPr>
            <a:defRPr sz="800" b="0" i="0" u="none" strike="noStrike" baseline="0">
              <a:solidFill>
                <a:srgbClr val="000000"/>
              </a:solidFill>
              <a:latin typeface="Arial"/>
              <a:ea typeface="Arial"/>
              <a:cs typeface="Arial"/>
            </a:defRPr>
          </a:pPr>
          <a:endParaRPr lang="en-US"/>
        </a:p>
      </c:txPr>
    </c:legend>
    <c:plotVisOnly val="1"/>
    <c:dispBlanksAs val="gap"/>
    <c:showDLblsOverMax val="0"/>
  </c:chart>
  <c:spPr>
    <a:noFill/>
    <a:ln w="9525">
      <a:noFill/>
    </a:ln>
  </c:spPr>
  <c:txPr>
    <a:bodyPr/>
    <a:lstStyle/>
    <a:p>
      <a:pPr>
        <a:defRPr sz="1000" b="0" i="0" u="none" strike="noStrike" baseline="0">
          <a:solidFill>
            <a:srgbClr val="000000"/>
          </a:solidFill>
          <a:latin typeface="Arial"/>
          <a:ea typeface="Arial"/>
          <a:cs typeface="Arial"/>
        </a:defRPr>
      </a:pPr>
      <a:endParaRPr lang="en-US"/>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04B771A-573E-4CB0-A35D-980976EC0FEA}" type="doc">
      <dgm:prSet loTypeId="urn:microsoft.com/office/officeart/2009/layout/CircleArrowProcess" loCatId="cycle" qsTypeId="urn:microsoft.com/office/officeart/2005/8/quickstyle/simple1" qsCatId="simple" csTypeId="urn:microsoft.com/office/officeart/2005/8/colors/accent1_2" csCatId="accent1" phldr="1"/>
      <dgm:spPr/>
      <dgm:t>
        <a:bodyPr/>
        <a:lstStyle/>
        <a:p>
          <a:endParaRPr lang="en-GB"/>
        </a:p>
      </dgm:t>
    </dgm:pt>
    <dgm:pt modelId="{70386C22-D7AE-4F01-9974-550395EDFA8A}">
      <dgm:prSet phldrT="[Text]"/>
      <dgm:spPr/>
      <dgm:t>
        <a:bodyPr/>
        <a:lstStyle/>
        <a:p>
          <a:r>
            <a:rPr lang="en-GB" dirty="0"/>
            <a:t>Approval of </a:t>
          </a:r>
          <a:r>
            <a:rPr lang="en-GB" dirty="0" err="1"/>
            <a:t>a.s.</a:t>
          </a:r>
          <a:endParaRPr lang="en-GB" dirty="0"/>
        </a:p>
      </dgm:t>
    </dgm:pt>
    <dgm:pt modelId="{7449DA41-10A0-4D63-B3FC-CE186A269BCE}" type="parTrans" cxnId="{22D9C62A-292C-4D62-81A6-A33996705FBB}">
      <dgm:prSet/>
      <dgm:spPr/>
      <dgm:t>
        <a:bodyPr/>
        <a:lstStyle/>
        <a:p>
          <a:endParaRPr lang="en-GB"/>
        </a:p>
      </dgm:t>
    </dgm:pt>
    <dgm:pt modelId="{3CB7F86C-B55E-4AE2-BF91-5F5A4AEA87AC}" type="sibTrans" cxnId="{22D9C62A-292C-4D62-81A6-A33996705FBB}">
      <dgm:prSet/>
      <dgm:spPr/>
      <dgm:t>
        <a:bodyPr/>
        <a:lstStyle/>
        <a:p>
          <a:endParaRPr lang="en-GB"/>
        </a:p>
      </dgm:t>
    </dgm:pt>
    <dgm:pt modelId="{EE377E9D-5591-4570-97B8-FBB3899438FD}">
      <dgm:prSet phldrT="[Text]"/>
      <dgm:spPr/>
      <dgm:t>
        <a:bodyPr/>
        <a:lstStyle/>
        <a:p>
          <a:r>
            <a:rPr lang="en-GB" dirty="0"/>
            <a:t>Authorisation of PPP</a:t>
          </a:r>
        </a:p>
      </dgm:t>
    </dgm:pt>
    <dgm:pt modelId="{B66722B3-8D73-4411-AB30-9C8E2ADBD3B4}" type="parTrans" cxnId="{0A09531D-103F-4BC3-92EF-5DC6D78834B4}">
      <dgm:prSet/>
      <dgm:spPr/>
      <dgm:t>
        <a:bodyPr/>
        <a:lstStyle/>
        <a:p>
          <a:endParaRPr lang="en-GB"/>
        </a:p>
      </dgm:t>
    </dgm:pt>
    <dgm:pt modelId="{DF89D1A7-9CEE-4839-96CF-E628E5436EE7}" type="sibTrans" cxnId="{0A09531D-103F-4BC3-92EF-5DC6D78834B4}">
      <dgm:prSet/>
      <dgm:spPr/>
      <dgm:t>
        <a:bodyPr/>
        <a:lstStyle/>
        <a:p>
          <a:endParaRPr lang="en-GB"/>
        </a:p>
      </dgm:t>
    </dgm:pt>
    <dgm:pt modelId="{BCA179FD-55DA-4E2C-97B7-E666EA0F94E6}">
      <dgm:prSet phldrT="[Text]"/>
      <dgm:spPr/>
      <dgm:t>
        <a:bodyPr/>
        <a:lstStyle/>
        <a:p>
          <a:r>
            <a:rPr lang="en-GB" dirty="0"/>
            <a:t>MRL setting</a:t>
          </a:r>
        </a:p>
      </dgm:t>
    </dgm:pt>
    <dgm:pt modelId="{8EEDC7C8-0A9E-476F-8AAF-BBCF61219114}" type="parTrans" cxnId="{18516A63-639F-46C0-8994-F449D564CC50}">
      <dgm:prSet/>
      <dgm:spPr/>
      <dgm:t>
        <a:bodyPr/>
        <a:lstStyle/>
        <a:p>
          <a:endParaRPr lang="en-GB"/>
        </a:p>
      </dgm:t>
    </dgm:pt>
    <dgm:pt modelId="{FDB84186-5C54-4283-ACBC-1F5D73572210}" type="sibTrans" cxnId="{18516A63-639F-46C0-8994-F449D564CC50}">
      <dgm:prSet/>
      <dgm:spPr/>
      <dgm:t>
        <a:bodyPr/>
        <a:lstStyle/>
        <a:p>
          <a:endParaRPr lang="en-GB"/>
        </a:p>
      </dgm:t>
    </dgm:pt>
    <dgm:pt modelId="{C83FFE62-B433-4ED7-B967-D0C2597D8E3D}">
      <dgm:prSet phldrT="[Text]"/>
      <dgm:spPr/>
      <dgm:t>
        <a:bodyPr/>
        <a:lstStyle/>
        <a:p>
          <a:r>
            <a:rPr lang="en-GB" dirty="0"/>
            <a:t>The EU Report</a:t>
          </a:r>
        </a:p>
      </dgm:t>
    </dgm:pt>
    <dgm:pt modelId="{A47A6285-EAA4-4A7A-8401-CC983B71FB5F}" type="parTrans" cxnId="{401793A8-D089-4BA0-B238-7687E8DE4C70}">
      <dgm:prSet/>
      <dgm:spPr/>
      <dgm:t>
        <a:bodyPr/>
        <a:lstStyle/>
        <a:p>
          <a:endParaRPr lang="en-GB"/>
        </a:p>
      </dgm:t>
    </dgm:pt>
    <dgm:pt modelId="{F4F60FF0-3196-43EB-8CFD-7744EB245442}" type="sibTrans" cxnId="{401793A8-D089-4BA0-B238-7687E8DE4C70}">
      <dgm:prSet/>
      <dgm:spPr/>
      <dgm:t>
        <a:bodyPr/>
        <a:lstStyle/>
        <a:p>
          <a:endParaRPr lang="en-GB"/>
        </a:p>
      </dgm:t>
    </dgm:pt>
    <dgm:pt modelId="{66377835-15C1-46B7-9E11-8A957501DF75}" type="pres">
      <dgm:prSet presAssocID="{D04B771A-573E-4CB0-A35D-980976EC0FEA}" presName="Name0" presStyleCnt="0">
        <dgm:presLayoutVars>
          <dgm:chMax val="7"/>
          <dgm:chPref val="7"/>
          <dgm:dir/>
          <dgm:animLvl val="lvl"/>
        </dgm:presLayoutVars>
      </dgm:prSet>
      <dgm:spPr/>
    </dgm:pt>
    <dgm:pt modelId="{6BFB16EA-27D3-47DC-AA35-BFF1CE78FC12}" type="pres">
      <dgm:prSet presAssocID="{70386C22-D7AE-4F01-9974-550395EDFA8A}" presName="Accent1" presStyleCnt="0"/>
      <dgm:spPr/>
    </dgm:pt>
    <dgm:pt modelId="{723C3ADB-E11D-43C9-AD21-F2E7D4297CC1}" type="pres">
      <dgm:prSet presAssocID="{70386C22-D7AE-4F01-9974-550395EDFA8A}" presName="Accent" presStyleLbl="node1" presStyleIdx="0" presStyleCnt="4"/>
      <dgm:spPr>
        <a:solidFill>
          <a:srgbClr val="00B0F0"/>
        </a:solidFill>
      </dgm:spPr>
    </dgm:pt>
    <dgm:pt modelId="{05C0EFA0-7F79-466E-88C5-3B847FF87B1A}" type="pres">
      <dgm:prSet presAssocID="{70386C22-D7AE-4F01-9974-550395EDFA8A}" presName="Parent1" presStyleLbl="revTx" presStyleIdx="0" presStyleCnt="4">
        <dgm:presLayoutVars>
          <dgm:chMax val="1"/>
          <dgm:chPref val="1"/>
          <dgm:bulletEnabled val="1"/>
        </dgm:presLayoutVars>
      </dgm:prSet>
      <dgm:spPr/>
    </dgm:pt>
    <dgm:pt modelId="{6A45484B-9D9B-4AAC-AABC-762F1E539153}" type="pres">
      <dgm:prSet presAssocID="{EE377E9D-5591-4570-97B8-FBB3899438FD}" presName="Accent2" presStyleCnt="0"/>
      <dgm:spPr/>
    </dgm:pt>
    <dgm:pt modelId="{13F10FA9-3219-4EBD-BAAA-CFD6656C2EF9}" type="pres">
      <dgm:prSet presAssocID="{EE377E9D-5591-4570-97B8-FBB3899438FD}" presName="Accent" presStyleLbl="node1" presStyleIdx="1" presStyleCnt="4" custScaleY="101931"/>
      <dgm:spPr>
        <a:solidFill>
          <a:srgbClr val="7030A0"/>
        </a:solidFill>
      </dgm:spPr>
    </dgm:pt>
    <dgm:pt modelId="{CF481A70-B516-4548-963D-0B6FAE4DA73B}" type="pres">
      <dgm:prSet presAssocID="{EE377E9D-5591-4570-97B8-FBB3899438FD}" presName="Parent2" presStyleLbl="revTx" presStyleIdx="1" presStyleCnt="4" custScaleX="156414" custLinFactNeighborX="39381" custLinFactNeighborY="10994">
        <dgm:presLayoutVars>
          <dgm:chMax val="1"/>
          <dgm:chPref val="1"/>
          <dgm:bulletEnabled val="1"/>
        </dgm:presLayoutVars>
      </dgm:prSet>
      <dgm:spPr/>
    </dgm:pt>
    <dgm:pt modelId="{43B1DC74-1452-4413-9767-9EDA854A00A3}" type="pres">
      <dgm:prSet presAssocID="{BCA179FD-55DA-4E2C-97B7-E666EA0F94E6}" presName="Accent3" presStyleCnt="0"/>
      <dgm:spPr/>
    </dgm:pt>
    <dgm:pt modelId="{BDEB055B-1D42-44ED-9F0D-292227C0185D}" type="pres">
      <dgm:prSet presAssocID="{BCA179FD-55DA-4E2C-97B7-E666EA0F94E6}" presName="Accent" presStyleLbl="node1" presStyleIdx="2" presStyleCnt="4" custAng="20164935" custLinFactNeighborX="19202" custLinFactNeighborY="7275"/>
      <dgm:spPr>
        <a:solidFill>
          <a:srgbClr val="92D050"/>
        </a:solidFill>
      </dgm:spPr>
    </dgm:pt>
    <dgm:pt modelId="{0E7FD45F-9F8C-4B9D-90B1-E4DA8689C307}" type="pres">
      <dgm:prSet presAssocID="{BCA179FD-55DA-4E2C-97B7-E666EA0F94E6}" presName="Parent3" presStyleLbl="revTx" presStyleIdx="2" presStyleCnt="4" custLinFactNeighborX="32292" custLinFactNeighborY="-20930">
        <dgm:presLayoutVars>
          <dgm:chMax val="1"/>
          <dgm:chPref val="1"/>
          <dgm:bulletEnabled val="1"/>
        </dgm:presLayoutVars>
      </dgm:prSet>
      <dgm:spPr/>
    </dgm:pt>
    <dgm:pt modelId="{1E74463A-4AC7-4B32-8AEF-1786E1824911}" type="pres">
      <dgm:prSet presAssocID="{C83FFE62-B433-4ED7-B967-D0C2597D8E3D}" presName="Accent4" presStyleCnt="0"/>
      <dgm:spPr/>
    </dgm:pt>
    <dgm:pt modelId="{FF0DD210-96E1-4A63-AD8B-0B11F20A4AB2}" type="pres">
      <dgm:prSet presAssocID="{C83FFE62-B433-4ED7-B967-D0C2597D8E3D}" presName="Accent" presStyleLbl="node1" presStyleIdx="3" presStyleCnt="4" custScaleX="107690" custLinFactNeighborX="41197" custLinFactNeighborY="-5375"/>
      <dgm:spPr/>
    </dgm:pt>
    <dgm:pt modelId="{F808375A-0D11-40C9-92F9-4E7BBB1979B5}" type="pres">
      <dgm:prSet presAssocID="{C83FFE62-B433-4ED7-B967-D0C2597D8E3D}" presName="Parent4" presStyleLbl="revTx" presStyleIdx="3" presStyleCnt="4" custLinFactNeighborX="55935" custLinFactNeighborY="-8270">
        <dgm:presLayoutVars>
          <dgm:chMax val="1"/>
          <dgm:chPref val="1"/>
          <dgm:bulletEnabled val="1"/>
        </dgm:presLayoutVars>
      </dgm:prSet>
      <dgm:spPr/>
    </dgm:pt>
  </dgm:ptLst>
  <dgm:cxnLst>
    <dgm:cxn modelId="{0A09531D-103F-4BC3-92EF-5DC6D78834B4}" srcId="{D04B771A-573E-4CB0-A35D-980976EC0FEA}" destId="{EE377E9D-5591-4570-97B8-FBB3899438FD}" srcOrd="1" destOrd="0" parTransId="{B66722B3-8D73-4411-AB30-9C8E2ADBD3B4}" sibTransId="{DF89D1A7-9CEE-4839-96CF-E628E5436EE7}"/>
    <dgm:cxn modelId="{22D9C62A-292C-4D62-81A6-A33996705FBB}" srcId="{D04B771A-573E-4CB0-A35D-980976EC0FEA}" destId="{70386C22-D7AE-4F01-9974-550395EDFA8A}" srcOrd="0" destOrd="0" parTransId="{7449DA41-10A0-4D63-B3FC-CE186A269BCE}" sibTransId="{3CB7F86C-B55E-4AE2-BF91-5F5A4AEA87AC}"/>
    <dgm:cxn modelId="{020B2139-87DB-4EF5-B388-0441C795C474}" type="presOf" srcId="{EE377E9D-5591-4570-97B8-FBB3899438FD}" destId="{CF481A70-B516-4548-963D-0B6FAE4DA73B}" srcOrd="0" destOrd="0" presId="urn:microsoft.com/office/officeart/2009/layout/CircleArrowProcess"/>
    <dgm:cxn modelId="{18516A63-639F-46C0-8994-F449D564CC50}" srcId="{D04B771A-573E-4CB0-A35D-980976EC0FEA}" destId="{BCA179FD-55DA-4E2C-97B7-E666EA0F94E6}" srcOrd="2" destOrd="0" parTransId="{8EEDC7C8-0A9E-476F-8AAF-BBCF61219114}" sibTransId="{FDB84186-5C54-4283-ACBC-1F5D73572210}"/>
    <dgm:cxn modelId="{86265767-6145-42B5-8E42-02A441522BF9}" type="presOf" srcId="{BCA179FD-55DA-4E2C-97B7-E666EA0F94E6}" destId="{0E7FD45F-9F8C-4B9D-90B1-E4DA8689C307}" srcOrd="0" destOrd="0" presId="urn:microsoft.com/office/officeart/2009/layout/CircleArrowProcess"/>
    <dgm:cxn modelId="{401793A8-D089-4BA0-B238-7687E8DE4C70}" srcId="{D04B771A-573E-4CB0-A35D-980976EC0FEA}" destId="{C83FFE62-B433-4ED7-B967-D0C2597D8E3D}" srcOrd="3" destOrd="0" parTransId="{A47A6285-EAA4-4A7A-8401-CC983B71FB5F}" sibTransId="{F4F60FF0-3196-43EB-8CFD-7744EB245442}"/>
    <dgm:cxn modelId="{F7E6F5C6-D743-4244-AAC4-35CBF8576A34}" type="presOf" srcId="{D04B771A-573E-4CB0-A35D-980976EC0FEA}" destId="{66377835-15C1-46B7-9E11-8A957501DF75}" srcOrd="0" destOrd="0" presId="urn:microsoft.com/office/officeart/2009/layout/CircleArrowProcess"/>
    <dgm:cxn modelId="{95213ECF-CAC3-4DEF-8015-AD4A7BF71EE3}" type="presOf" srcId="{70386C22-D7AE-4F01-9974-550395EDFA8A}" destId="{05C0EFA0-7F79-466E-88C5-3B847FF87B1A}" srcOrd="0" destOrd="0" presId="urn:microsoft.com/office/officeart/2009/layout/CircleArrowProcess"/>
    <dgm:cxn modelId="{3CDEBEDC-91E2-4712-9345-20D2D7B02691}" type="presOf" srcId="{C83FFE62-B433-4ED7-B967-D0C2597D8E3D}" destId="{F808375A-0D11-40C9-92F9-4E7BBB1979B5}" srcOrd="0" destOrd="0" presId="urn:microsoft.com/office/officeart/2009/layout/CircleArrowProcess"/>
    <dgm:cxn modelId="{FC33B584-2ED5-4E18-99E8-F0BA73E7A4A1}" type="presParOf" srcId="{66377835-15C1-46B7-9E11-8A957501DF75}" destId="{6BFB16EA-27D3-47DC-AA35-BFF1CE78FC12}" srcOrd="0" destOrd="0" presId="urn:microsoft.com/office/officeart/2009/layout/CircleArrowProcess"/>
    <dgm:cxn modelId="{589E2E1F-1F18-4D5A-9BDE-626688F0D049}" type="presParOf" srcId="{6BFB16EA-27D3-47DC-AA35-BFF1CE78FC12}" destId="{723C3ADB-E11D-43C9-AD21-F2E7D4297CC1}" srcOrd="0" destOrd="0" presId="urn:microsoft.com/office/officeart/2009/layout/CircleArrowProcess"/>
    <dgm:cxn modelId="{0BE08481-4AA0-4ED2-B8E6-E03E0EB3808B}" type="presParOf" srcId="{66377835-15C1-46B7-9E11-8A957501DF75}" destId="{05C0EFA0-7F79-466E-88C5-3B847FF87B1A}" srcOrd="1" destOrd="0" presId="urn:microsoft.com/office/officeart/2009/layout/CircleArrowProcess"/>
    <dgm:cxn modelId="{27B166A0-E30B-49FB-8726-0F5845286533}" type="presParOf" srcId="{66377835-15C1-46B7-9E11-8A957501DF75}" destId="{6A45484B-9D9B-4AAC-AABC-762F1E539153}" srcOrd="2" destOrd="0" presId="urn:microsoft.com/office/officeart/2009/layout/CircleArrowProcess"/>
    <dgm:cxn modelId="{AF966D7D-D5AF-44EA-BE7B-0E1BFE2E5A3C}" type="presParOf" srcId="{6A45484B-9D9B-4AAC-AABC-762F1E539153}" destId="{13F10FA9-3219-4EBD-BAAA-CFD6656C2EF9}" srcOrd="0" destOrd="0" presId="urn:microsoft.com/office/officeart/2009/layout/CircleArrowProcess"/>
    <dgm:cxn modelId="{9B6259F3-F1B7-455B-AD4C-98C0D304E097}" type="presParOf" srcId="{66377835-15C1-46B7-9E11-8A957501DF75}" destId="{CF481A70-B516-4548-963D-0B6FAE4DA73B}" srcOrd="3" destOrd="0" presId="urn:microsoft.com/office/officeart/2009/layout/CircleArrowProcess"/>
    <dgm:cxn modelId="{77A6981E-617E-42F1-B59C-DFC9C989D510}" type="presParOf" srcId="{66377835-15C1-46B7-9E11-8A957501DF75}" destId="{43B1DC74-1452-4413-9767-9EDA854A00A3}" srcOrd="4" destOrd="0" presId="urn:microsoft.com/office/officeart/2009/layout/CircleArrowProcess"/>
    <dgm:cxn modelId="{DF98F014-EA4F-4F80-8E9D-D9C75827C6A7}" type="presParOf" srcId="{43B1DC74-1452-4413-9767-9EDA854A00A3}" destId="{BDEB055B-1D42-44ED-9F0D-292227C0185D}" srcOrd="0" destOrd="0" presId="urn:microsoft.com/office/officeart/2009/layout/CircleArrowProcess"/>
    <dgm:cxn modelId="{DBBCE6FD-8753-48D4-92A1-B51759C04E49}" type="presParOf" srcId="{66377835-15C1-46B7-9E11-8A957501DF75}" destId="{0E7FD45F-9F8C-4B9D-90B1-E4DA8689C307}" srcOrd="5" destOrd="0" presId="urn:microsoft.com/office/officeart/2009/layout/CircleArrowProcess"/>
    <dgm:cxn modelId="{577416D0-2E14-40D8-A55C-7D95372C6874}" type="presParOf" srcId="{66377835-15C1-46B7-9E11-8A957501DF75}" destId="{1E74463A-4AC7-4B32-8AEF-1786E1824911}" srcOrd="6" destOrd="0" presId="urn:microsoft.com/office/officeart/2009/layout/CircleArrowProcess"/>
    <dgm:cxn modelId="{65C96F18-3250-4EA5-9F3B-0D201BA32B42}" type="presParOf" srcId="{1E74463A-4AC7-4B32-8AEF-1786E1824911}" destId="{FF0DD210-96E1-4A63-AD8B-0B11F20A4AB2}" srcOrd="0" destOrd="0" presId="urn:microsoft.com/office/officeart/2009/layout/CircleArrowProcess"/>
    <dgm:cxn modelId="{4093E49A-FAF1-47C4-8CB7-A6A8BD663F93}" type="presParOf" srcId="{66377835-15C1-46B7-9E11-8A957501DF75}" destId="{F808375A-0D11-40C9-92F9-4E7BBB1979B5}" srcOrd="7" destOrd="0" presId="urn:microsoft.com/office/officeart/2009/layout/CircleArrow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1283ACF-7E9E-4454-A59C-074F51297FA9}" type="doc">
      <dgm:prSet loTypeId="urn:microsoft.com/office/officeart/2005/8/layout/gear1" loCatId="relationship" qsTypeId="urn:microsoft.com/office/officeart/2005/8/quickstyle/simple1" qsCatId="simple" csTypeId="urn:microsoft.com/office/officeart/2005/8/colors/accent1_2" csCatId="accent1" phldr="1"/>
      <dgm:spPr/>
    </dgm:pt>
    <dgm:pt modelId="{E0AD58FC-FA29-409E-9CFA-853E8C13DB0F}">
      <dgm:prSet phldrT="[Text]" custT="1"/>
      <dgm:spPr/>
      <dgm:t>
        <a:bodyPr/>
        <a:lstStyle/>
        <a:p>
          <a:r>
            <a:rPr lang="it-IT" sz="2000" b="1" dirty="0" err="1"/>
            <a:t>Dietary</a:t>
          </a:r>
          <a:r>
            <a:rPr lang="it-IT" sz="2000" b="1" dirty="0"/>
            <a:t> </a:t>
          </a:r>
          <a:r>
            <a:rPr lang="it-IT" sz="2000" b="1" dirty="0" err="1"/>
            <a:t>Exposure</a:t>
          </a:r>
          <a:endParaRPr lang="en-GB" sz="2000" b="1" dirty="0"/>
        </a:p>
      </dgm:t>
    </dgm:pt>
    <dgm:pt modelId="{D7C05588-25D9-4E0F-91D0-D2724A836B84}" type="parTrans" cxnId="{D3015382-D32A-450E-B222-6610BB886C69}">
      <dgm:prSet/>
      <dgm:spPr/>
      <dgm:t>
        <a:bodyPr/>
        <a:lstStyle/>
        <a:p>
          <a:endParaRPr lang="en-GB"/>
        </a:p>
      </dgm:t>
    </dgm:pt>
    <dgm:pt modelId="{E9E24F3F-AD68-483A-B869-7648CC5508C3}" type="sibTrans" cxnId="{D3015382-D32A-450E-B222-6610BB886C69}">
      <dgm:prSet/>
      <dgm:spPr/>
      <dgm:t>
        <a:bodyPr/>
        <a:lstStyle/>
        <a:p>
          <a:endParaRPr lang="en-GB"/>
        </a:p>
      </dgm:t>
    </dgm:pt>
    <dgm:pt modelId="{BB0274FA-0412-4959-95F9-C2D62FA0ABA3}">
      <dgm:prSet phldrT="[Text]" custT="1"/>
      <dgm:spPr/>
      <dgm:t>
        <a:bodyPr lIns="0" rIns="0"/>
        <a:lstStyle/>
        <a:p>
          <a:r>
            <a:rPr lang="it-IT" sz="1200" b="1" dirty="0" err="1"/>
            <a:t>Food</a:t>
          </a:r>
          <a:r>
            <a:rPr lang="it-IT" sz="1200" b="1" dirty="0"/>
            <a:t> </a:t>
          </a:r>
          <a:r>
            <a:rPr lang="it-IT" sz="1200" b="1" dirty="0" err="1"/>
            <a:t>Consumption</a:t>
          </a:r>
          <a:r>
            <a:rPr lang="it-IT" sz="1500" b="1" dirty="0"/>
            <a:t> </a:t>
          </a:r>
          <a:r>
            <a:rPr lang="it-IT" sz="1200" b="1" dirty="0"/>
            <a:t>Data</a:t>
          </a:r>
          <a:endParaRPr lang="en-GB" sz="1500" b="1" dirty="0"/>
        </a:p>
      </dgm:t>
    </dgm:pt>
    <dgm:pt modelId="{CF270B5E-F25B-4481-9042-EE74008A382E}" type="parTrans" cxnId="{75EC51B1-29C3-40A4-B51E-C9396F24E6FE}">
      <dgm:prSet/>
      <dgm:spPr/>
      <dgm:t>
        <a:bodyPr/>
        <a:lstStyle/>
        <a:p>
          <a:endParaRPr lang="en-GB"/>
        </a:p>
      </dgm:t>
    </dgm:pt>
    <dgm:pt modelId="{EB78F7EB-417F-4DBD-88B4-6B3E03C49CBA}" type="sibTrans" cxnId="{75EC51B1-29C3-40A4-B51E-C9396F24E6FE}">
      <dgm:prSet/>
      <dgm:spPr/>
      <dgm:t>
        <a:bodyPr/>
        <a:lstStyle/>
        <a:p>
          <a:endParaRPr lang="en-GB"/>
        </a:p>
      </dgm:t>
    </dgm:pt>
    <dgm:pt modelId="{4F83F177-CB2D-4EED-A5ED-712806604472}">
      <dgm:prSet phldrT="[Text]"/>
      <dgm:spPr/>
      <dgm:t>
        <a:bodyPr/>
        <a:lstStyle/>
        <a:p>
          <a:r>
            <a:rPr lang="it-IT" b="1" dirty="0" err="1"/>
            <a:t>Occurrence</a:t>
          </a:r>
          <a:r>
            <a:rPr lang="it-IT" b="1" dirty="0"/>
            <a:t> Data</a:t>
          </a:r>
          <a:endParaRPr lang="en-GB" b="1" dirty="0"/>
        </a:p>
      </dgm:t>
    </dgm:pt>
    <dgm:pt modelId="{02E391B0-9F26-4FA4-B57C-730BA5D28337}" type="parTrans" cxnId="{A02A93F2-050B-4062-831F-06D4D01D1706}">
      <dgm:prSet/>
      <dgm:spPr/>
      <dgm:t>
        <a:bodyPr/>
        <a:lstStyle/>
        <a:p>
          <a:endParaRPr lang="en-GB"/>
        </a:p>
      </dgm:t>
    </dgm:pt>
    <dgm:pt modelId="{8717BCFA-CD84-40CD-8777-9D189A55D5D0}" type="sibTrans" cxnId="{A02A93F2-050B-4062-831F-06D4D01D1706}">
      <dgm:prSet/>
      <dgm:spPr/>
      <dgm:t>
        <a:bodyPr/>
        <a:lstStyle/>
        <a:p>
          <a:endParaRPr lang="en-GB"/>
        </a:p>
      </dgm:t>
    </dgm:pt>
    <dgm:pt modelId="{9B04C695-185B-458D-BBCE-C2E739EEC512}" type="pres">
      <dgm:prSet presAssocID="{C1283ACF-7E9E-4454-A59C-074F51297FA9}" presName="composite" presStyleCnt="0">
        <dgm:presLayoutVars>
          <dgm:chMax val="3"/>
          <dgm:animLvl val="lvl"/>
          <dgm:resizeHandles val="exact"/>
        </dgm:presLayoutVars>
      </dgm:prSet>
      <dgm:spPr/>
    </dgm:pt>
    <dgm:pt modelId="{D1975F3E-9B01-4A00-85BC-D90EB0EF4491}" type="pres">
      <dgm:prSet presAssocID="{E0AD58FC-FA29-409E-9CFA-853E8C13DB0F}" presName="gear1" presStyleLbl="node1" presStyleIdx="0" presStyleCnt="3" custScaleX="95314" custScaleY="95314" custLinFactNeighborX="2136" custLinFactNeighborY="1759">
        <dgm:presLayoutVars>
          <dgm:chMax val="1"/>
          <dgm:bulletEnabled val="1"/>
        </dgm:presLayoutVars>
      </dgm:prSet>
      <dgm:spPr/>
    </dgm:pt>
    <dgm:pt modelId="{0D20F1B5-F7C2-4470-BD5E-4E08E628BF13}" type="pres">
      <dgm:prSet presAssocID="{E0AD58FC-FA29-409E-9CFA-853E8C13DB0F}" presName="gear1srcNode" presStyleLbl="node1" presStyleIdx="0" presStyleCnt="3"/>
      <dgm:spPr/>
    </dgm:pt>
    <dgm:pt modelId="{B3D3BBD0-2C29-4E88-A55B-E661250C9DDD}" type="pres">
      <dgm:prSet presAssocID="{E0AD58FC-FA29-409E-9CFA-853E8C13DB0F}" presName="gear1dstNode" presStyleLbl="node1" presStyleIdx="0" presStyleCnt="3"/>
      <dgm:spPr/>
    </dgm:pt>
    <dgm:pt modelId="{D6B30F1A-937D-4E8A-9513-792E5E8EF544}" type="pres">
      <dgm:prSet presAssocID="{BB0274FA-0412-4959-95F9-C2D62FA0ABA3}" presName="gear2" presStyleLbl="node1" presStyleIdx="1" presStyleCnt="3" custScaleX="120975" custScaleY="120975">
        <dgm:presLayoutVars>
          <dgm:chMax val="1"/>
          <dgm:bulletEnabled val="1"/>
        </dgm:presLayoutVars>
      </dgm:prSet>
      <dgm:spPr/>
    </dgm:pt>
    <dgm:pt modelId="{D9676907-584E-4DD3-B49A-322D75DC1D49}" type="pres">
      <dgm:prSet presAssocID="{BB0274FA-0412-4959-95F9-C2D62FA0ABA3}" presName="gear2srcNode" presStyleLbl="node1" presStyleIdx="1" presStyleCnt="3"/>
      <dgm:spPr/>
    </dgm:pt>
    <dgm:pt modelId="{D6A223B2-2FF2-4A1B-833F-F545AA4BE435}" type="pres">
      <dgm:prSet presAssocID="{BB0274FA-0412-4959-95F9-C2D62FA0ABA3}" presName="gear2dstNode" presStyleLbl="node1" presStyleIdx="1" presStyleCnt="3"/>
      <dgm:spPr/>
    </dgm:pt>
    <dgm:pt modelId="{F7CF7341-E5A3-4219-8AD0-2EE857B0A807}" type="pres">
      <dgm:prSet presAssocID="{4F83F177-CB2D-4EED-A5ED-712806604472}" presName="gear3" presStyleLbl="node1" presStyleIdx="2" presStyleCnt="3" custAng="21575850" custLinFactNeighborX="4365" custLinFactNeighborY="202"/>
      <dgm:spPr/>
    </dgm:pt>
    <dgm:pt modelId="{998DA0E5-311C-409F-99EE-32BC55371E4D}" type="pres">
      <dgm:prSet presAssocID="{4F83F177-CB2D-4EED-A5ED-712806604472}" presName="gear3tx" presStyleLbl="node1" presStyleIdx="2" presStyleCnt="3">
        <dgm:presLayoutVars>
          <dgm:chMax val="1"/>
          <dgm:bulletEnabled val="1"/>
        </dgm:presLayoutVars>
      </dgm:prSet>
      <dgm:spPr/>
    </dgm:pt>
    <dgm:pt modelId="{84247581-0C81-4C72-9861-99650F68E706}" type="pres">
      <dgm:prSet presAssocID="{4F83F177-CB2D-4EED-A5ED-712806604472}" presName="gear3srcNode" presStyleLbl="node1" presStyleIdx="2" presStyleCnt="3"/>
      <dgm:spPr/>
    </dgm:pt>
    <dgm:pt modelId="{2EBF11C7-CD2A-4728-8B87-42933A269DFD}" type="pres">
      <dgm:prSet presAssocID="{4F83F177-CB2D-4EED-A5ED-712806604472}" presName="gear3dstNode" presStyleLbl="node1" presStyleIdx="2" presStyleCnt="3"/>
      <dgm:spPr/>
    </dgm:pt>
    <dgm:pt modelId="{D83AE122-FAAE-4E46-8690-795C8CB4740E}" type="pres">
      <dgm:prSet presAssocID="{E9E24F3F-AD68-483A-B869-7648CC5508C3}" presName="connector1" presStyleLbl="sibTrans2D1" presStyleIdx="0" presStyleCnt="3" custScaleX="97196" custScaleY="96484" custLinFactNeighborX="-2645" custLinFactNeighborY="-132"/>
      <dgm:spPr/>
    </dgm:pt>
    <dgm:pt modelId="{0E92ACD0-FB51-4D8D-8ADE-E8D6CF3EBC3E}" type="pres">
      <dgm:prSet presAssocID="{EB78F7EB-417F-4DBD-88B4-6B3E03C49CBA}" presName="connector2" presStyleLbl="sibTrans2D1" presStyleIdx="1" presStyleCnt="3" custAng="555076" custLinFactNeighborX="-10467" custLinFactNeighborY="-2466"/>
      <dgm:spPr/>
    </dgm:pt>
    <dgm:pt modelId="{6F5B2E76-BAB3-4937-921F-4D8DCF0A1992}" type="pres">
      <dgm:prSet presAssocID="{8717BCFA-CD84-40CD-8777-9D189A55D5D0}" presName="connector3" presStyleLbl="sibTrans2D1" presStyleIdx="2" presStyleCnt="3" custAng="411571" custLinFactNeighborX="3176" custLinFactNeighborY="1690"/>
      <dgm:spPr/>
    </dgm:pt>
  </dgm:ptLst>
  <dgm:cxnLst>
    <dgm:cxn modelId="{8654D708-5B8E-489B-BF53-6D877DA28198}" type="presOf" srcId="{E0AD58FC-FA29-409E-9CFA-853E8C13DB0F}" destId="{0D20F1B5-F7C2-4470-BD5E-4E08E628BF13}" srcOrd="1" destOrd="0" presId="urn:microsoft.com/office/officeart/2005/8/layout/gear1"/>
    <dgm:cxn modelId="{2EBE590F-AF97-48DB-BEC3-C02EB9B11452}" type="presOf" srcId="{4F83F177-CB2D-4EED-A5ED-712806604472}" destId="{F7CF7341-E5A3-4219-8AD0-2EE857B0A807}" srcOrd="0" destOrd="0" presId="urn:microsoft.com/office/officeart/2005/8/layout/gear1"/>
    <dgm:cxn modelId="{27E05B20-3DD2-4D48-B1AC-DE801AE0E023}" type="presOf" srcId="{EB78F7EB-417F-4DBD-88B4-6B3E03C49CBA}" destId="{0E92ACD0-FB51-4D8D-8ADE-E8D6CF3EBC3E}" srcOrd="0" destOrd="0" presId="urn:microsoft.com/office/officeart/2005/8/layout/gear1"/>
    <dgm:cxn modelId="{9F0C2731-8A04-4B12-8CF2-133F9C7BFA3C}" type="presOf" srcId="{BB0274FA-0412-4959-95F9-C2D62FA0ABA3}" destId="{D9676907-584E-4DD3-B49A-322D75DC1D49}" srcOrd="1" destOrd="0" presId="urn:microsoft.com/office/officeart/2005/8/layout/gear1"/>
    <dgm:cxn modelId="{0E4E8F51-0D43-482C-9F78-B1555C262C55}" type="presOf" srcId="{4F83F177-CB2D-4EED-A5ED-712806604472}" destId="{84247581-0C81-4C72-9861-99650F68E706}" srcOrd="2" destOrd="0" presId="urn:microsoft.com/office/officeart/2005/8/layout/gear1"/>
    <dgm:cxn modelId="{8BBDB771-54A0-4D69-A1F1-712CE97CBD86}" type="presOf" srcId="{BB0274FA-0412-4959-95F9-C2D62FA0ABA3}" destId="{D6A223B2-2FF2-4A1B-833F-F545AA4BE435}" srcOrd="2" destOrd="0" presId="urn:microsoft.com/office/officeart/2005/8/layout/gear1"/>
    <dgm:cxn modelId="{D3015382-D32A-450E-B222-6610BB886C69}" srcId="{C1283ACF-7E9E-4454-A59C-074F51297FA9}" destId="{E0AD58FC-FA29-409E-9CFA-853E8C13DB0F}" srcOrd="0" destOrd="0" parTransId="{D7C05588-25D9-4E0F-91D0-D2724A836B84}" sibTransId="{E9E24F3F-AD68-483A-B869-7648CC5508C3}"/>
    <dgm:cxn modelId="{5C85DC96-1298-43F1-9599-CFAD9F282AA5}" type="presOf" srcId="{E0AD58FC-FA29-409E-9CFA-853E8C13DB0F}" destId="{B3D3BBD0-2C29-4E88-A55B-E661250C9DDD}" srcOrd="2" destOrd="0" presId="urn:microsoft.com/office/officeart/2005/8/layout/gear1"/>
    <dgm:cxn modelId="{DF08B99F-B8F0-49BB-8D63-916526CB3B73}" type="presOf" srcId="{4F83F177-CB2D-4EED-A5ED-712806604472}" destId="{998DA0E5-311C-409F-99EE-32BC55371E4D}" srcOrd="1" destOrd="0" presId="urn:microsoft.com/office/officeart/2005/8/layout/gear1"/>
    <dgm:cxn modelId="{0B4859A5-CBCF-4835-8A81-108BA1CCD5CD}" type="presOf" srcId="{E0AD58FC-FA29-409E-9CFA-853E8C13DB0F}" destId="{D1975F3E-9B01-4A00-85BC-D90EB0EF4491}" srcOrd="0" destOrd="0" presId="urn:microsoft.com/office/officeart/2005/8/layout/gear1"/>
    <dgm:cxn modelId="{75EC51B1-29C3-40A4-B51E-C9396F24E6FE}" srcId="{C1283ACF-7E9E-4454-A59C-074F51297FA9}" destId="{BB0274FA-0412-4959-95F9-C2D62FA0ABA3}" srcOrd="1" destOrd="0" parTransId="{CF270B5E-F25B-4481-9042-EE74008A382E}" sibTransId="{EB78F7EB-417F-4DBD-88B4-6B3E03C49CBA}"/>
    <dgm:cxn modelId="{28720AC0-F85F-4A94-A284-6E0A2D5400E9}" type="presOf" srcId="{4F83F177-CB2D-4EED-A5ED-712806604472}" destId="{2EBF11C7-CD2A-4728-8B87-42933A269DFD}" srcOrd="3" destOrd="0" presId="urn:microsoft.com/office/officeart/2005/8/layout/gear1"/>
    <dgm:cxn modelId="{C5A55ECA-651F-412B-ADFD-84DAC085EDDF}" type="presOf" srcId="{C1283ACF-7E9E-4454-A59C-074F51297FA9}" destId="{9B04C695-185B-458D-BBCE-C2E739EEC512}" srcOrd="0" destOrd="0" presId="urn:microsoft.com/office/officeart/2005/8/layout/gear1"/>
    <dgm:cxn modelId="{2A55E4DF-E9A3-4CDF-AA5A-A0F6F9D8B815}" type="presOf" srcId="{8717BCFA-CD84-40CD-8777-9D189A55D5D0}" destId="{6F5B2E76-BAB3-4937-921F-4D8DCF0A1992}" srcOrd="0" destOrd="0" presId="urn:microsoft.com/office/officeart/2005/8/layout/gear1"/>
    <dgm:cxn modelId="{DFE55AE4-A4D9-43AC-922E-3BF287A4D4C9}" type="presOf" srcId="{BB0274FA-0412-4959-95F9-C2D62FA0ABA3}" destId="{D6B30F1A-937D-4E8A-9513-792E5E8EF544}" srcOrd="0" destOrd="0" presId="urn:microsoft.com/office/officeart/2005/8/layout/gear1"/>
    <dgm:cxn modelId="{A02A93F2-050B-4062-831F-06D4D01D1706}" srcId="{C1283ACF-7E9E-4454-A59C-074F51297FA9}" destId="{4F83F177-CB2D-4EED-A5ED-712806604472}" srcOrd="2" destOrd="0" parTransId="{02E391B0-9F26-4FA4-B57C-730BA5D28337}" sibTransId="{8717BCFA-CD84-40CD-8777-9D189A55D5D0}"/>
    <dgm:cxn modelId="{CD5E74FA-7A0B-459F-9590-812192A4085C}" type="presOf" srcId="{E9E24F3F-AD68-483A-B869-7648CC5508C3}" destId="{D83AE122-FAAE-4E46-8690-795C8CB4740E}" srcOrd="0" destOrd="0" presId="urn:microsoft.com/office/officeart/2005/8/layout/gear1"/>
    <dgm:cxn modelId="{CB08110F-1CBD-40D6-93EF-0826854C4874}" type="presParOf" srcId="{9B04C695-185B-458D-BBCE-C2E739EEC512}" destId="{D1975F3E-9B01-4A00-85BC-D90EB0EF4491}" srcOrd="0" destOrd="0" presId="urn:microsoft.com/office/officeart/2005/8/layout/gear1"/>
    <dgm:cxn modelId="{F10D7925-340D-498A-BAA5-8EC1499511BB}" type="presParOf" srcId="{9B04C695-185B-458D-BBCE-C2E739EEC512}" destId="{0D20F1B5-F7C2-4470-BD5E-4E08E628BF13}" srcOrd="1" destOrd="0" presId="urn:microsoft.com/office/officeart/2005/8/layout/gear1"/>
    <dgm:cxn modelId="{821C1D71-CE06-4EDC-8932-F0F06B9B2A0A}" type="presParOf" srcId="{9B04C695-185B-458D-BBCE-C2E739EEC512}" destId="{B3D3BBD0-2C29-4E88-A55B-E661250C9DDD}" srcOrd="2" destOrd="0" presId="urn:microsoft.com/office/officeart/2005/8/layout/gear1"/>
    <dgm:cxn modelId="{C0370F99-F668-4909-AD5B-2246ED13197D}" type="presParOf" srcId="{9B04C695-185B-458D-BBCE-C2E739EEC512}" destId="{D6B30F1A-937D-4E8A-9513-792E5E8EF544}" srcOrd="3" destOrd="0" presId="urn:microsoft.com/office/officeart/2005/8/layout/gear1"/>
    <dgm:cxn modelId="{34895502-E80F-40B5-A38A-10003C5AD22D}" type="presParOf" srcId="{9B04C695-185B-458D-BBCE-C2E739EEC512}" destId="{D9676907-584E-4DD3-B49A-322D75DC1D49}" srcOrd="4" destOrd="0" presId="urn:microsoft.com/office/officeart/2005/8/layout/gear1"/>
    <dgm:cxn modelId="{A2BEFE27-3CF9-44A2-960E-CC45084A7C46}" type="presParOf" srcId="{9B04C695-185B-458D-BBCE-C2E739EEC512}" destId="{D6A223B2-2FF2-4A1B-833F-F545AA4BE435}" srcOrd="5" destOrd="0" presId="urn:microsoft.com/office/officeart/2005/8/layout/gear1"/>
    <dgm:cxn modelId="{EA03C055-0BB8-4F71-AB36-C310E31986CB}" type="presParOf" srcId="{9B04C695-185B-458D-BBCE-C2E739EEC512}" destId="{F7CF7341-E5A3-4219-8AD0-2EE857B0A807}" srcOrd="6" destOrd="0" presId="urn:microsoft.com/office/officeart/2005/8/layout/gear1"/>
    <dgm:cxn modelId="{EAE6C760-2F08-4576-ABAF-5D15A0EDE5C9}" type="presParOf" srcId="{9B04C695-185B-458D-BBCE-C2E739EEC512}" destId="{998DA0E5-311C-409F-99EE-32BC55371E4D}" srcOrd="7" destOrd="0" presId="urn:microsoft.com/office/officeart/2005/8/layout/gear1"/>
    <dgm:cxn modelId="{CF236703-49A9-43AA-8701-91FF857D1FF4}" type="presParOf" srcId="{9B04C695-185B-458D-BBCE-C2E739EEC512}" destId="{84247581-0C81-4C72-9861-99650F68E706}" srcOrd="8" destOrd="0" presId="urn:microsoft.com/office/officeart/2005/8/layout/gear1"/>
    <dgm:cxn modelId="{62E88751-7E8F-4ED9-BE56-9AA5583C1FC2}" type="presParOf" srcId="{9B04C695-185B-458D-BBCE-C2E739EEC512}" destId="{2EBF11C7-CD2A-4728-8B87-42933A269DFD}" srcOrd="9" destOrd="0" presId="urn:microsoft.com/office/officeart/2005/8/layout/gear1"/>
    <dgm:cxn modelId="{F7DE3428-D1F5-46B0-BFFA-0F6F9459961A}" type="presParOf" srcId="{9B04C695-185B-458D-BBCE-C2E739EEC512}" destId="{D83AE122-FAAE-4E46-8690-795C8CB4740E}" srcOrd="10" destOrd="0" presId="urn:microsoft.com/office/officeart/2005/8/layout/gear1"/>
    <dgm:cxn modelId="{9716854C-9A3F-4B0C-93D8-364FC696A676}" type="presParOf" srcId="{9B04C695-185B-458D-BBCE-C2E739EEC512}" destId="{0E92ACD0-FB51-4D8D-8ADE-E8D6CF3EBC3E}" srcOrd="11" destOrd="0" presId="urn:microsoft.com/office/officeart/2005/8/layout/gear1"/>
    <dgm:cxn modelId="{0B4532B1-DFBB-4E9E-8124-9F795B05CB6D}" type="presParOf" srcId="{9B04C695-185B-458D-BBCE-C2E739EEC512}" destId="{6F5B2E76-BAB3-4937-921F-4D8DCF0A1992}" srcOrd="12" destOrd="0" presId="urn:microsoft.com/office/officeart/2005/8/layout/gear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23C3ADB-E11D-43C9-AD21-F2E7D4297CC1}">
      <dsp:nvSpPr>
        <dsp:cNvPr id="0" name=""/>
        <dsp:cNvSpPr/>
      </dsp:nvSpPr>
      <dsp:spPr>
        <a:xfrm>
          <a:off x="2590683" y="0"/>
          <a:ext cx="2103406" cy="2103620"/>
        </a:xfrm>
        <a:prstGeom prst="circularArrow">
          <a:avLst>
            <a:gd name="adj1" fmla="val 10980"/>
            <a:gd name="adj2" fmla="val 1142322"/>
            <a:gd name="adj3" fmla="val 4500000"/>
            <a:gd name="adj4" fmla="val 10800000"/>
            <a:gd name="adj5" fmla="val 12500"/>
          </a:avLst>
        </a:prstGeom>
        <a:solidFill>
          <a:srgbClr val="00B0F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5C0EFA0-7F79-466E-88C5-3B847FF87B1A}">
      <dsp:nvSpPr>
        <dsp:cNvPr id="0" name=""/>
        <dsp:cNvSpPr/>
      </dsp:nvSpPr>
      <dsp:spPr>
        <a:xfrm>
          <a:off x="3055082" y="761453"/>
          <a:ext cx="1173820" cy="5868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en-GB" sz="1900" kern="1200" dirty="0"/>
            <a:t>Approval of </a:t>
          </a:r>
          <a:r>
            <a:rPr lang="en-GB" sz="1900" kern="1200" dirty="0" err="1"/>
            <a:t>a.s.</a:t>
          </a:r>
          <a:endParaRPr lang="en-GB" sz="1900" kern="1200" dirty="0"/>
        </a:p>
      </dsp:txBody>
      <dsp:txXfrm>
        <a:off x="3055082" y="761453"/>
        <a:ext cx="1173820" cy="586849"/>
      </dsp:txXfrm>
    </dsp:sp>
    <dsp:sp modelId="{13F10FA9-3219-4EBD-BAAA-CFD6656C2EF9}">
      <dsp:nvSpPr>
        <dsp:cNvPr id="0" name=""/>
        <dsp:cNvSpPr/>
      </dsp:nvSpPr>
      <dsp:spPr>
        <a:xfrm>
          <a:off x="2006338" y="1188532"/>
          <a:ext cx="2103406" cy="2144241"/>
        </a:xfrm>
        <a:prstGeom prst="leftCircularArrow">
          <a:avLst>
            <a:gd name="adj1" fmla="val 10980"/>
            <a:gd name="adj2" fmla="val 1142322"/>
            <a:gd name="adj3" fmla="val 6300000"/>
            <a:gd name="adj4" fmla="val 18900000"/>
            <a:gd name="adj5" fmla="val 125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F481A70-B516-4548-963D-0B6FAE4DA73B}">
      <dsp:nvSpPr>
        <dsp:cNvPr id="0" name=""/>
        <dsp:cNvSpPr/>
      </dsp:nvSpPr>
      <dsp:spPr>
        <a:xfrm>
          <a:off x="2599532" y="2037046"/>
          <a:ext cx="1836018" cy="5868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en-GB" sz="1900" kern="1200" dirty="0"/>
            <a:t>Authorisation of PPP</a:t>
          </a:r>
        </a:p>
      </dsp:txBody>
      <dsp:txXfrm>
        <a:off x="2599532" y="2037046"/>
        <a:ext cx="1836018" cy="586849"/>
      </dsp:txXfrm>
    </dsp:sp>
    <dsp:sp modelId="{BDEB055B-1D42-44ED-9F0D-292227C0185D}">
      <dsp:nvSpPr>
        <dsp:cNvPr id="0" name=""/>
        <dsp:cNvSpPr/>
      </dsp:nvSpPr>
      <dsp:spPr>
        <a:xfrm rot="20164935">
          <a:off x="2994580" y="2575186"/>
          <a:ext cx="2103406" cy="2103620"/>
        </a:xfrm>
        <a:prstGeom prst="circularArrow">
          <a:avLst>
            <a:gd name="adj1" fmla="val 10980"/>
            <a:gd name="adj2" fmla="val 1142322"/>
            <a:gd name="adj3" fmla="val 4500000"/>
            <a:gd name="adj4" fmla="val 13500000"/>
            <a:gd name="adj5" fmla="val 12500"/>
          </a:avLst>
        </a:prstGeom>
        <a:solidFill>
          <a:srgbClr val="92D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E7FD45F-9F8C-4B9D-90B1-E4DA8689C307}">
      <dsp:nvSpPr>
        <dsp:cNvPr id="0" name=""/>
        <dsp:cNvSpPr/>
      </dsp:nvSpPr>
      <dsp:spPr>
        <a:xfrm>
          <a:off x="3434132" y="3060774"/>
          <a:ext cx="1173820" cy="5868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en-GB" sz="1900" kern="1200" dirty="0"/>
            <a:t>MRL setting</a:t>
          </a:r>
        </a:p>
      </dsp:txBody>
      <dsp:txXfrm>
        <a:off x="3434132" y="3060774"/>
        <a:ext cx="1173820" cy="586849"/>
      </dsp:txXfrm>
    </dsp:sp>
    <dsp:sp modelId="{FF0DD210-96E1-4A63-AD8B-0B11F20A4AB2}">
      <dsp:nvSpPr>
        <dsp:cNvPr id="0" name=""/>
        <dsp:cNvSpPr/>
      </dsp:nvSpPr>
      <dsp:spPr>
        <a:xfrm>
          <a:off x="2831256" y="3673273"/>
          <a:ext cx="1946056" cy="1807964"/>
        </a:xfrm>
        <a:prstGeom prst="blockArc">
          <a:avLst>
            <a:gd name="adj1" fmla="val 0"/>
            <a:gd name="adj2" fmla="val 18900000"/>
            <a:gd name="adj3" fmla="val 1274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808375A-0D11-40C9-92F9-4E7BBB1979B5}">
      <dsp:nvSpPr>
        <dsp:cNvPr id="0" name=""/>
        <dsp:cNvSpPr/>
      </dsp:nvSpPr>
      <dsp:spPr>
        <a:xfrm>
          <a:off x="3124946" y="4346143"/>
          <a:ext cx="1173820" cy="5868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en-GB" sz="1900" kern="1200" dirty="0"/>
            <a:t>The EU Report</a:t>
          </a:r>
        </a:p>
      </dsp:txBody>
      <dsp:txXfrm>
        <a:off x="3124946" y="4346143"/>
        <a:ext cx="1173820" cy="58684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1975F3E-9B01-4A00-85BC-D90EB0EF4491}">
      <dsp:nvSpPr>
        <dsp:cNvPr id="0" name=""/>
        <dsp:cNvSpPr/>
      </dsp:nvSpPr>
      <dsp:spPr>
        <a:xfrm>
          <a:off x="3652886" y="2505869"/>
          <a:ext cx="2631690" cy="2761074"/>
        </a:xfrm>
        <a:prstGeom prst="gear9">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it-IT" sz="2000" b="1" kern="1200" dirty="0" err="1"/>
            <a:t>Dietary</a:t>
          </a:r>
          <a:r>
            <a:rPr lang="it-IT" sz="2000" b="1" kern="1200" dirty="0"/>
            <a:t> </a:t>
          </a:r>
          <a:r>
            <a:rPr lang="it-IT" sz="2000" b="1" kern="1200" dirty="0" err="1"/>
            <a:t>Exposure</a:t>
          </a:r>
          <a:endParaRPr lang="en-GB" sz="2000" b="1" kern="1200" dirty="0"/>
        </a:p>
      </dsp:txBody>
      <dsp:txXfrm>
        <a:off x="4181973" y="3144041"/>
        <a:ext cx="1573516" cy="1435876"/>
      </dsp:txXfrm>
    </dsp:sp>
    <dsp:sp modelId="{D6B30F1A-937D-4E8A-9513-792E5E8EF544}">
      <dsp:nvSpPr>
        <dsp:cNvPr id="0" name=""/>
        <dsp:cNvSpPr/>
      </dsp:nvSpPr>
      <dsp:spPr>
        <a:xfrm>
          <a:off x="1622847" y="1498410"/>
          <a:ext cx="2548674" cy="2548674"/>
        </a:xfrm>
        <a:prstGeom prst="gear6">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5240" rIns="0" bIns="15240" numCol="1" spcCol="1270" anchor="ctr" anchorCtr="0">
          <a:noAutofit/>
        </a:bodyPr>
        <a:lstStyle/>
        <a:p>
          <a:pPr marL="0" lvl="0" indent="0" algn="ctr" defTabSz="533400">
            <a:lnSpc>
              <a:spcPct val="90000"/>
            </a:lnSpc>
            <a:spcBef>
              <a:spcPct val="0"/>
            </a:spcBef>
            <a:spcAft>
              <a:spcPct val="35000"/>
            </a:spcAft>
            <a:buNone/>
          </a:pPr>
          <a:r>
            <a:rPr lang="it-IT" sz="1200" b="1" kern="1200" dirty="0" err="1"/>
            <a:t>Food</a:t>
          </a:r>
          <a:r>
            <a:rPr lang="it-IT" sz="1200" b="1" kern="1200" dirty="0"/>
            <a:t> </a:t>
          </a:r>
          <a:r>
            <a:rPr lang="it-IT" sz="1200" b="1" kern="1200" dirty="0" err="1"/>
            <a:t>Consumption</a:t>
          </a:r>
          <a:r>
            <a:rPr lang="it-IT" sz="1500" b="1" kern="1200" dirty="0"/>
            <a:t> </a:t>
          </a:r>
          <a:r>
            <a:rPr lang="it-IT" sz="1200" b="1" kern="1200" dirty="0"/>
            <a:t>Data</a:t>
          </a:r>
          <a:endParaRPr lang="en-GB" sz="1500" b="1" kern="1200" dirty="0"/>
        </a:p>
      </dsp:txBody>
      <dsp:txXfrm>
        <a:off x="2264483" y="2143924"/>
        <a:ext cx="1265402" cy="1257646"/>
      </dsp:txXfrm>
    </dsp:sp>
    <dsp:sp modelId="{F7CF7341-E5A3-4219-8AD0-2EE857B0A807}">
      <dsp:nvSpPr>
        <dsp:cNvPr id="0" name=""/>
        <dsp:cNvSpPr/>
      </dsp:nvSpPr>
      <dsp:spPr>
        <a:xfrm rot="20675850">
          <a:off x="3134159" y="271003"/>
          <a:ext cx="2064212" cy="2064212"/>
        </a:xfrm>
        <a:prstGeom prst="gear6">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it-IT" sz="1300" b="1" kern="1200" dirty="0" err="1"/>
            <a:t>Occurrence</a:t>
          </a:r>
          <a:r>
            <a:rPr lang="it-IT" sz="1300" b="1" kern="1200" dirty="0"/>
            <a:t> Data</a:t>
          </a:r>
          <a:endParaRPr lang="en-GB" sz="1300" b="1" kern="1200" dirty="0"/>
        </a:p>
      </dsp:txBody>
      <dsp:txXfrm rot="900000">
        <a:off x="3586901" y="723745"/>
        <a:ext cx="1158727" cy="1158727"/>
      </dsp:txXfrm>
    </dsp:sp>
    <dsp:sp modelId="{D83AE122-FAAE-4E46-8690-795C8CB4740E}">
      <dsp:nvSpPr>
        <dsp:cNvPr id="0" name=""/>
        <dsp:cNvSpPr/>
      </dsp:nvSpPr>
      <dsp:spPr>
        <a:xfrm>
          <a:off x="3272337" y="2020395"/>
          <a:ext cx="3603958" cy="3577557"/>
        </a:xfrm>
        <a:prstGeom prst="circularArrow">
          <a:avLst>
            <a:gd name="adj1" fmla="val 4687"/>
            <a:gd name="adj2" fmla="val 299029"/>
            <a:gd name="adj3" fmla="val 2536959"/>
            <a:gd name="adj4" fmla="val 15817188"/>
            <a:gd name="adj5" fmla="val 5469"/>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0E92ACD0-FB51-4D8D-8ADE-E8D6CF3EBC3E}">
      <dsp:nvSpPr>
        <dsp:cNvPr id="0" name=""/>
        <dsp:cNvSpPr/>
      </dsp:nvSpPr>
      <dsp:spPr>
        <a:xfrm rot="555076">
          <a:off x="1188704" y="1182169"/>
          <a:ext cx="2694041" cy="2694041"/>
        </a:xfrm>
        <a:prstGeom prst="leftCircularArrow">
          <a:avLst>
            <a:gd name="adj1" fmla="val 6452"/>
            <a:gd name="adj2" fmla="val 429999"/>
            <a:gd name="adj3" fmla="val 10489124"/>
            <a:gd name="adj4" fmla="val 14837806"/>
            <a:gd name="adj5" fmla="val 7527"/>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6F5B2E76-BAB3-4937-921F-4D8DCF0A1992}">
      <dsp:nvSpPr>
        <dsp:cNvPr id="0" name=""/>
        <dsp:cNvSpPr/>
      </dsp:nvSpPr>
      <dsp:spPr>
        <a:xfrm rot="411571">
          <a:off x="2638586" y="-141756"/>
          <a:ext cx="2904719" cy="2904719"/>
        </a:xfrm>
        <a:prstGeom prst="circularArrow">
          <a:avLst>
            <a:gd name="adj1" fmla="val 5984"/>
            <a:gd name="adj2" fmla="val 394124"/>
            <a:gd name="adj3" fmla="val 13313824"/>
            <a:gd name="adj4" fmla="val 10508221"/>
            <a:gd name="adj5" fmla="val 6981"/>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8B4D217-7D89-4B75-A4A1-FF9160842CE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51889123-EA33-4858-8E6B-FE4CEC9296C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199CA5-9E8B-4953-B718-4B5280C5AA2D}" type="datetimeFigureOut">
              <a:rPr lang="en-GB" smtClean="0"/>
              <a:t>28/02/2022</a:t>
            </a:fld>
            <a:endParaRPr lang="en-GB"/>
          </a:p>
        </p:txBody>
      </p:sp>
      <p:sp>
        <p:nvSpPr>
          <p:cNvPr id="4" name="Footer Placeholder 3">
            <a:extLst>
              <a:ext uri="{FF2B5EF4-FFF2-40B4-BE49-F238E27FC236}">
                <a16:creationId xmlns:a16="http://schemas.microsoft.com/office/drawing/2014/main" id="{9AB64933-C380-4422-8E40-8367217FF36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001CE05D-941A-4B3D-9938-78D5C412C38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41D7ED5-F911-46A5-964B-757987218FC5}" type="slidenum">
              <a:rPr lang="en-GB" smtClean="0"/>
              <a:t>‹#›</a:t>
            </a:fld>
            <a:endParaRPr lang="en-GB"/>
          </a:p>
        </p:txBody>
      </p:sp>
    </p:spTree>
    <p:extLst>
      <p:ext uri="{BB962C8B-B14F-4D97-AF65-F5344CB8AC3E}">
        <p14:creationId xmlns:p14="http://schemas.microsoft.com/office/powerpoint/2010/main" val="86775340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F18093-47C2-4611-811E-391B747A7F73}" type="datetimeFigureOut">
              <a:rPr lang="en-GB" smtClean="0"/>
              <a:t>28/02/2022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5A60FE3-AD23-415C-8E2B-683E9622A4B5}" type="slidenum">
              <a:rPr lang="en-GB" smtClean="0"/>
              <a:t>‹#›</a:t>
            </a:fld>
            <a:endParaRPr lang="en-GB"/>
          </a:p>
        </p:txBody>
      </p:sp>
    </p:spTree>
    <p:extLst>
      <p:ext uri="{BB962C8B-B14F-4D97-AF65-F5344CB8AC3E}">
        <p14:creationId xmlns:p14="http://schemas.microsoft.com/office/powerpoint/2010/main" val="24670909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image" Target="../media/image6.png"/><Relationship Id="rId7"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Master" Target="../slideMasters/slideMaster3.xml"/><Relationship Id="rId6" Type="http://schemas.openxmlformats.org/officeDocument/2006/relationships/hyperlink" Target="https://eur03.safelinks.protection.outlook.com/?url=http%3A%2F%2Fwww.efsa.europa.eu%2Fen%2Fcontact%2Faskefsa&amp;data=02%7C01%7C%7Cdda0d77411614bc0ac3e08d7b14ffa95%7C406a174be31548bdaa0acdaddc44250b%7C1%7C0%7C637172829365517385&amp;sdata=gSJxXSxDT0PSAHmVPFTwhUFw%2FAoziza8DQg167yWO1M%3D&amp;reserved=0" TargetMode="External"/><Relationship Id="rId5" Type="http://schemas.openxmlformats.org/officeDocument/2006/relationships/image" Target="../media/image8.png"/><Relationship Id="rId4" Type="http://schemas.openxmlformats.org/officeDocument/2006/relationships/image" Target="../media/image7.png"/></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Heading and content">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5B8DBC70-1BC9-0144-84E9-AA5A1BB163DE}"/>
              </a:ext>
            </a:extLst>
          </p:cNvPr>
          <p:cNvSpPr>
            <a:spLocks noGrp="1"/>
          </p:cNvSpPr>
          <p:nvPr>
            <p:ph idx="1" hasCustomPrompt="1"/>
          </p:nvPr>
        </p:nvSpPr>
        <p:spPr>
          <a:xfrm>
            <a:off x="838200" y="1409700"/>
            <a:ext cx="10515600" cy="4767263"/>
          </a:xfrm>
          <a:prstGeom prst="rect">
            <a:avLst/>
          </a:prstGeom>
        </p:spPr>
        <p:txBody>
          <a:bodyPr/>
          <a:lstStyle>
            <a:lvl1pPr marL="228600" indent="-228600">
              <a:buClr>
                <a:schemeClr val="accent5"/>
              </a:buClr>
              <a:buFont typeface="Wingdings" panose="05000000000000000000" pitchFamily="2" charset="2"/>
              <a:buChar char="§"/>
              <a:defRPr>
                <a:solidFill>
                  <a:schemeClr val="tx1">
                    <a:lumMod val="50000"/>
                    <a:lumOff val="50000"/>
                  </a:schemeClr>
                </a:solidFill>
                <a:latin typeface="Verdana" panose="020B0604030504040204" pitchFamily="34" charset="0"/>
                <a:ea typeface="Verdana" panose="020B0604030504040204" pitchFamily="34" charset="0"/>
                <a:cs typeface="Verdana" panose="020B0604030504040204" pitchFamily="34" charset="0"/>
              </a:defRPr>
            </a:lvl1pPr>
            <a:lvl2pPr marL="685800" indent="-228600">
              <a:buClr>
                <a:schemeClr val="accent5"/>
              </a:buClr>
              <a:buFont typeface="Wingdings" panose="05000000000000000000" pitchFamily="2" charset="2"/>
              <a:buChar char="§"/>
              <a:defRPr>
                <a:solidFill>
                  <a:schemeClr val="tx1">
                    <a:lumMod val="50000"/>
                    <a:lumOff val="50000"/>
                  </a:schemeClr>
                </a:solidFill>
                <a:latin typeface="Verdana" panose="020B0604030504040204" pitchFamily="34" charset="0"/>
                <a:ea typeface="Verdana" panose="020B0604030504040204" pitchFamily="34" charset="0"/>
                <a:cs typeface="Verdana" panose="020B0604030504040204" pitchFamily="34" charset="0"/>
              </a:defRPr>
            </a:lvl2pPr>
            <a:lvl3pPr marL="1143000" indent="-228600">
              <a:buClr>
                <a:schemeClr val="accent5"/>
              </a:buClr>
              <a:buFont typeface="Wingdings" panose="05000000000000000000" pitchFamily="2" charset="2"/>
              <a:buChar char="§"/>
              <a:defRPr>
                <a:solidFill>
                  <a:schemeClr val="tx1">
                    <a:lumMod val="50000"/>
                    <a:lumOff val="50000"/>
                  </a:schemeClr>
                </a:solidFill>
                <a:latin typeface="Verdana" panose="020B0604030504040204" pitchFamily="34" charset="0"/>
                <a:ea typeface="Verdana" panose="020B0604030504040204" pitchFamily="34" charset="0"/>
                <a:cs typeface="Verdana" panose="020B0604030504040204" pitchFamily="34" charset="0"/>
              </a:defRPr>
            </a:lvl3pPr>
            <a:lvl4pPr marL="1600200" indent="-228600">
              <a:buClr>
                <a:schemeClr val="accent5"/>
              </a:buClr>
              <a:buFont typeface="Wingdings" panose="05000000000000000000" pitchFamily="2" charset="2"/>
              <a:buChar char="§"/>
              <a:defRPr>
                <a:solidFill>
                  <a:schemeClr val="tx1">
                    <a:lumMod val="50000"/>
                    <a:lumOff val="50000"/>
                  </a:schemeClr>
                </a:solidFill>
                <a:latin typeface="Verdana" panose="020B0604030504040204" pitchFamily="34" charset="0"/>
                <a:ea typeface="Verdana" panose="020B0604030504040204" pitchFamily="34" charset="0"/>
                <a:cs typeface="Verdana" panose="020B0604030504040204" pitchFamily="34" charset="0"/>
              </a:defRPr>
            </a:lvl4pPr>
            <a:lvl5pPr marL="2057400" indent="-228600">
              <a:buClr>
                <a:schemeClr val="accent5"/>
              </a:buClr>
              <a:buFont typeface="Wingdings" panose="05000000000000000000" pitchFamily="2" charset="2"/>
              <a:buChar char="§"/>
              <a:defRPr>
                <a:solidFill>
                  <a:schemeClr val="tx1">
                    <a:lumMod val="50000"/>
                    <a:lumOff val="50000"/>
                  </a:schemeClr>
                </a:solidFill>
                <a:latin typeface="Verdana" panose="020B0604030504040204" pitchFamily="34" charset="0"/>
                <a:ea typeface="Verdana" panose="020B0604030504040204" pitchFamily="34" charset="0"/>
                <a:cs typeface="Verdana" panose="020B0604030504040204" pitchFamily="34" charset="0"/>
              </a:defRPr>
            </a:lvl5pPr>
          </a:lstStyle>
          <a:p>
            <a:pPr lvl="0"/>
            <a:r>
              <a:rPr lang="de-DE" dirty="0"/>
              <a:t>Text Master</a:t>
            </a:r>
          </a:p>
          <a:p>
            <a:pPr lvl="1"/>
            <a:r>
              <a:rPr lang="de-DE" dirty="0"/>
              <a:t>Second </a:t>
            </a:r>
            <a:r>
              <a:rPr lang="de-DE" dirty="0" err="1"/>
              <a:t>line</a:t>
            </a:r>
            <a:endParaRPr lang="de-DE" dirty="0"/>
          </a:p>
          <a:p>
            <a:pPr lvl="2"/>
            <a:r>
              <a:rPr lang="de-DE" dirty="0"/>
              <a:t>Third </a:t>
            </a:r>
            <a:r>
              <a:rPr lang="de-DE" dirty="0" err="1"/>
              <a:t>line</a:t>
            </a:r>
            <a:endParaRPr lang="de-DE" dirty="0"/>
          </a:p>
          <a:p>
            <a:pPr lvl="3"/>
            <a:r>
              <a:rPr lang="de-DE" dirty="0" err="1"/>
              <a:t>Fourth</a:t>
            </a:r>
            <a:r>
              <a:rPr lang="de-DE" dirty="0"/>
              <a:t> </a:t>
            </a:r>
            <a:r>
              <a:rPr lang="de-DE" dirty="0" err="1"/>
              <a:t>line</a:t>
            </a:r>
            <a:endParaRPr lang="de-DE" dirty="0"/>
          </a:p>
          <a:p>
            <a:pPr lvl="4"/>
            <a:r>
              <a:rPr lang="de-DE" dirty="0" err="1"/>
              <a:t>Fifth</a:t>
            </a:r>
            <a:r>
              <a:rPr lang="de-DE" dirty="0"/>
              <a:t> </a:t>
            </a:r>
            <a:r>
              <a:rPr lang="de-DE" dirty="0" err="1"/>
              <a:t>line</a:t>
            </a:r>
            <a:endParaRPr lang="de-DE" dirty="0"/>
          </a:p>
        </p:txBody>
      </p:sp>
      <p:sp>
        <p:nvSpPr>
          <p:cNvPr id="8" name="Titelplatzhalter 9">
            <a:extLst>
              <a:ext uri="{FF2B5EF4-FFF2-40B4-BE49-F238E27FC236}">
                <a16:creationId xmlns:a16="http://schemas.microsoft.com/office/drawing/2014/main" id="{41F66775-83DF-EB42-9A11-8D9FAEEEFF52}"/>
              </a:ext>
            </a:extLst>
          </p:cNvPr>
          <p:cNvSpPr>
            <a:spLocks noGrp="1"/>
          </p:cNvSpPr>
          <p:nvPr>
            <p:ph type="title"/>
          </p:nvPr>
        </p:nvSpPr>
        <p:spPr>
          <a:xfrm>
            <a:off x="384000" y="64800"/>
            <a:ext cx="10240200" cy="894050"/>
          </a:xfrm>
          <a:prstGeom prst="rect">
            <a:avLst/>
          </a:prstGeom>
        </p:spPr>
        <p:txBody>
          <a:bodyPr vert="horz" lIns="91440" tIns="45720" rIns="91440" bIns="45720" rtlCol="0" anchor="ctr">
            <a:normAutofit/>
          </a:bodyPr>
          <a:lstStyle>
            <a:lvl1pPr>
              <a:defRPr sz="2800"/>
            </a:lvl1pPr>
          </a:lstStyle>
          <a:p>
            <a:r>
              <a:rPr lang="en-US"/>
              <a:t>Click to edit Master title style</a:t>
            </a:r>
            <a:endParaRPr lang="de-DE" dirty="0"/>
          </a:p>
        </p:txBody>
      </p:sp>
      <p:sp>
        <p:nvSpPr>
          <p:cNvPr id="2" name="Slide Number Placeholder 1">
            <a:extLst>
              <a:ext uri="{FF2B5EF4-FFF2-40B4-BE49-F238E27FC236}">
                <a16:creationId xmlns:a16="http://schemas.microsoft.com/office/drawing/2014/main" id="{0E50799B-9721-4690-9404-3317B2E1B868}"/>
              </a:ext>
            </a:extLst>
          </p:cNvPr>
          <p:cNvSpPr>
            <a:spLocks noGrp="1"/>
          </p:cNvSpPr>
          <p:nvPr>
            <p:ph type="sldNum" sz="quarter" idx="10"/>
          </p:nvPr>
        </p:nvSpPr>
        <p:spPr/>
        <p:txBody>
          <a:bodyPr/>
          <a:lstStyle/>
          <a:p>
            <a:fld id="{50458AA6-F4E1-4775-A7C7-7F4BDD9FBD13}" type="slidenum">
              <a:rPr lang="en-GB" smtClean="0"/>
              <a:t>‹#›</a:t>
            </a:fld>
            <a:endParaRPr lang="en-GB"/>
          </a:p>
        </p:txBody>
      </p:sp>
      <p:sp>
        <p:nvSpPr>
          <p:cNvPr id="4" name="Footer Placeholder 3">
            <a:extLst>
              <a:ext uri="{FF2B5EF4-FFF2-40B4-BE49-F238E27FC236}">
                <a16:creationId xmlns:a16="http://schemas.microsoft.com/office/drawing/2014/main" id="{61B0BA3B-575C-4182-A946-6A490701A55E}"/>
              </a:ext>
            </a:extLst>
          </p:cNvPr>
          <p:cNvSpPr>
            <a:spLocks noGrp="1"/>
          </p:cNvSpPr>
          <p:nvPr>
            <p:ph type="ftr" sz="quarter" idx="11"/>
          </p:nvPr>
        </p:nvSpPr>
        <p:spPr/>
        <p:txBody>
          <a:bodyPr/>
          <a:lstStyle/>
          <a:p>
            <a:endParaRPr lang="en-GB"/>
          </a:p>
        </p:txBody>
      </p:sp>
    </p:spTree>
    <p:extLst>
      <p:ext uri="{BB962C8B-B14F-4D97-AF65-F5344CB8AC3E}">
        <p14:creationId xmlns:p14="http://schemas.microsoft.com/office/powerpoint/2010/main" val="10009841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Bild mit Überschrift">
    <p:spTree>
      <p:nvGrpSpPr>
        <p:cNvPr id="1" name=""/>
        <p:cNvGrpSpPr/>
        <p:nvPr/>
      </p:nvGrpSpPr>
      <p:grpSpPr>
        <a:xfrm>
          <a:off x="0" y="0"/>
          <a:ext cx="0" cy="0"/>
          <a:chOff x="0" y="0"/>
          <a:chExt cx="0" cy="0"/>
        </a:xfrm>
      </p:grpSpPr>
      <p:sp>
        <p:nvSpPr>
          <p:cNvPr id="6" name="Titelplatzhalter 9">
            <a:extLst>
              <a:ext uri="{FF2B5EF4-FFF2-40B4-BE49-F238E27FC236}">
                <a16:creationId xmlns:a16="http://schemas.microsoft.com/office/drawing/2014/main" id="{3DFE72A3-4C00-104D-B1A3-A6A05166B74F}"/>
              </a:ext>
            </a:extLst>
          </p:cNvPr>
          <p:cNvSpPr txBox="1">
            <a:spLocks/>
          </p:cNvSpPr>
          <p:nvPr userDrawn="1"/>
        </p:nvSpPr>
        <p:spPr>
          <a:xfrm>
            <a:off x="384000" y="64800"/>
            <a:ext cx="10240200" cy="8940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800" b="0" kern="1200">
                <a:solidFill>
                  <a:schemeClr val="bg1"/>
                </a:solidFill>
                <a:latin typeface="Verdana" panose="020B0604030504040204" pitchFamily="34" charset="0"/>
                <a:ea typeface="Verdana" panose="020B0604030504040204" pitchFamily="34" charset="0"/>
                <a:cs typeface="Verdana" panose="020B0604030504040204" pitchFamily="34" charset="0"/>
              </a:defRPr>
            </a:lvl1pPr>
          </a:lstStyle>
          <a:p>
            <a:r>
              <a:rPr lang="de-DE" dirty="0"/>
              <a:t>Stay connected</a:t>
            </a:r>
          </a:p>
        </p:txBody>
      </p:sp>
      <p:sp>
        <p:nvSpPr>
          <p:cNvPr id="2" name="Slide Number Placeholder 1">
            <a:extLst>
              <a:ext uri="{FF2B5EF4-FFF2-40B4-BE49-F238E27FC236}">
                <a16:creationId xmlns:a16="http://schemas.microsoft.com/office/drawing/2014/main" id="{87D46F63-9275-4B0C-9F1D-426618D7D922}"/>
              </a:ext>
            </a:extLst>
          </p:cNvPr>
          <p:cNvSpPr>
            <a:spLocks noGrp="1"/>
          </p:cNvSpPr>
          <p:nvPr>
            <p:ph type="sldNum" sz="quarter" idx="10"/>
          </p:nvPr>
        </p:nvSpPr>
        <p:spPr/>
        <p:txBody>
          <a:bodyPr/>
          <a:lstStyle/>
          <a:p>
            <a:fld id="{EED97C98-BBA3-4D37-A7D7-8A58A0112472}" type="slidenum">
              <a:rPr lang="en-GB" smtClean="0"/>
              <a:t>‹#›</a:t>
            </a:fld>
            <a:endParaRPr lang="en-GB"/>
          </a:p>
        </p:txBody>
      </p:sp>
      <p:grpSp>
        <p:nvGrpSpPr>
          <p:cNvPr id="24" name="Group 23">
            <a:extLst>
              <a:ext uri="{FF2B5EF4-FFF2-40B4-BE49-F238E27FC236}">
                <a16:creationId xmlns:a16="http://schemas.microsoft.com/office/drawing/2014/main" id="{2B6607E0-2F02-43B9-AC95-460F7D1B9D56}"/>
              </a:ext>
            </a:extLst>
          </p:cNvPr>
          <p:cNvGrpSpPr/>
          <p:nvPr/>
        </p:nvGrpSpPr>
        <p:grpSpPr>
          <a:xfrm>
            <a:off x="2229762" y="2265590"/>
            <a:ext cx="6864138" cy="755409"/>
            <a:chOff x="1270794" y="2294911"/>
            <a:chExt cx="5392556" cy="652805"/>
          </a:xfrm>
        </p:grpSpPr>
        <p:sp>
          <p:nvSpPr>
            <p:cNvPr id="49" name="Rettangolo 7">
              <a:extLst>
                <a:ext uri="{FF2B5EF4-FFF2-40B4-BE49-F238E27FC236}">
                  <a16:creationId xmlns:a16="http://schemas.microsoft.com/office/drawing/2014/main" id="{CD052210-5D4E-4266-81B4-FF8E5BB377AA}"/>
                </a:ext>
              </a:extLst>
            </p:cNvPr>
            <p:cNvSpPr>
              <a:spLocks noChangeArrowheads="1"/>
            </p:cNvSpPr>
            <p:nvPr userDrawn="1"/>
          </p:nvSpPr>
          <p:spPr bwMode="auto">
            <a:xfrm>
              <a:off x="1270794" y="2294911"/>
              <a:ext cx="283603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endParaRPr lang="it-IT" b="1" dirty="0">
                <a:solidFill>
                  <a:srgbClr val="1DAF8E"/>
                </a:solidFill>
                <a:latin typeface="Verdana" pitchFamily="34" charset="0"/>
              </a:endParaRPr>
            </a:p>
          </p:txBody>
        </p:sp>
        <p:sp>
          <p:nvSpPr>
            <p:cNvPr id="50" name="Rettangolo 5">
              <a:extLst>
                <a:ext uri="{FF2B5EF4-FFF2-40B4-BE49-F238E27FC236}">
                  <a16:creationId xmlns:a16="http://schemas.microsoft.com/office/drawing/2014/main" id="{10DD2745-B9CB-4D11-A42A-FD9531A73C4B}"/>
                </a:ext>
              </a:extLst>
            </p:cNvPr>
            <p:cNvSpPr/>
            <p:nvPr userDrawn="1"/>
          </p:nvSpPr>
          <p:spPr>
            <a:xfrm>
              <a:off x="1270794" y="2578384"/>
              <a:ext cx="5392556" cy="369332"/>
            </a:xfrm>
            <a:prstGeom prst="rect">
              <a:avLst/>
            </a:prstGeom>
          </p:spPr>
          <p:txBody>
            <a:bodyPr wrap="square">
              <a:spAutoFit/>
            </a:bodyPr>
            <a:lstStyle/>
            <a:p>
              <a:pPr eaLnBrk="1" hangingPunct="1">
                <a:defRPr/>
              </a:pPr>
              <a:endParaRPr lang="it-IT" dirty="0">
                <a:solidFill>
                  <a:schemeClr val="tx1">
                    <a:lumMod val="50000"/>
                    <a:lumOff val="50000"/>
                  </a:schemeClr>
                </a:solidFill>
                <a:latin typeface="Verdana" charset="0"/>
                <a:ea typeface="Verdana" charset="0"/>
                <a:cs typeface="Verdana" charset="0"/>
              </a:endParaRPr>
            </a:p>
          </p:txBody>
        </p:sp>
      </p:grpSp>
      <p:grpSp>
        <p:nvGrpSpPr>
          <p:cNvPr id="25" name="Group 24">
            <a:extLst>
              <a:ext uri="{FF2B5EF4-FFF2-40B4-BE49-F238E27FC236}">
                <a16:creationId xmlns:a16="http://schemas.microsoft.com/office/drawing/2014/main" id="{D298B33B-355E-451B-8417-924BBA08FBBB}"/>
              </a:ext>
            </a:extLst>
          </p:cNvPr>
          <p:cNvGrpSpPr/>
          <p:nvPr/>
        </p:nvGrpSpPr>
        <p:grpSpPr>
          <a:xfrm>
            <a:off x="4508225" y="4989097"/>
            <a:ext cx="2878590" cy="759567"/>
            <a:chOff x="1246196" y="5029540"/>
            <a:chExt cx="3970340" cy="656398"/>
          </a:xfrm>
        </p:grpSpPr>
        <p:sp>
          <p:nvSpPr>
            <p:cNvPr id="47" name="Rettangolo 8">
              <a:extLst>
                <a:ext uri="{FF2B5EF4-FFF2-40B4-BE49-F238E27FC236}">
                  <a16:creationId xmlns:a16="http://schemas.microsoft.com/office/drawing/2014/main" id="{1CF79056-3013-4EA2-A786-4EB200A2C055}"/>
                </a:ext>
              </a:extLst>
            </p:cNvPr>
            <p:cNvSpPr>
              <a:spLocks noChangeArrowheads="1"/>
            </p:cNvSpPr>
            <p:nvPr userDrawn="1"/>
          </p:nvSpPr>
          <p:spPr bwMode="auto">
            <a:xfrm>
              <a:off x="1246196" y="5029540"/>
              <a:ext cx="283923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endParaRPr lang="it-IT" b="1" dirty="0">
                <a:solidFill>
                  <a:srgbClr val="1DAF8E"/>
                </a:solidFill>
                <a:latin typeface="Verdana" pitchFamily="34" charset="0"/>
              </a:endParaRPr>
            </a:p>
          </p:txBody>
        </p:sp>
        <p:sp>
          <p:nvSpPr>
            <p:cNvPr id="48" name="Rettangolo 9">
              <a:extLst>
                <a:ext uri="{FF2B5EF4-FFF2-40B4-BE49-F238E27FC236}">
                  <a16:creationId xmlns:a16="http://schemas.microsoft.com/office/drawing/2014/main" id="{3B8D278D-CFD9-4475-9CBC-9FA87C910383}"/>
                </a:ext>
              </a:extLst>
            </p:cNvPr>
            <p:cNvSpPr/>
            <p:nvPr userDrawn="1"/>
          </p:nvSpPr>
          <p:spPr>
            <a:xfrm>
              <a:off x="1246198" y="5316606"/>
              <a:ext cx="3970338" cy="369332"/>
            </a:xfrm>
            <a:prstGeom prst="rect">
              <a:avLst/>
            </a:prstGeom>
          </p:spPr>
          <p:txBody>
            <a:bodyPr wrap="square">
              <a:spAutoFit/>
            </a:bodyPr>
            <a:lstStyle/>
            <a:p>
              <a:pPr eaLnBrk="1" hangingPunct="1">
                <a:defRPr/>
              </a:pPr>
              <a:endParaRPr lang="it-IT" dirty="0">
                <a:solidFill>
                  <a:schemeClr val="bg1">
                    <a:lumMod val="50000"/>
                  </a:schemeClr>
                </a:solidFill>
                <a:latin typeface="Verdana" charset="0"/>
                <a:ea typeface="Verdana" charset="0"/>
                <a:cs typeface="Verdana" charset="0"/>
              </a:endParaRPr>
            </a:p>
          </p:txBody>
        </p:sp>
      </p:grpSp>
      <p:grpSp>
        <p:nvGrpSpPr>
          <p:cNvPr id="27" name="Group 26">
            <a:extLst>
              <a:ext uri="{FF2B5EF4-FFF2-40B4-BE49-F238E27FC236}">
                <a16:creationId xmlns:a16="http://schemas.microsoft.com/office/drawing/2014/main" id="{0C088BB3-456A-43A5-ACBA-0AEA7F4BBABA}"/>
              </a:ext>
            </a:extLst>
          </p:cNvPr>
          <p:cNvGrpSpPr/>
          <p:nvPr/>
        </p:nvGrpSpPr>
        <p:grpSpPr>
          <a:xfrm>
            <a:off x="1129293" y="1325076"/>
            <a:ext cx="4981324" cy="1630107"/>
            <a:chOff x="-52436" y="1521813"/>
            <a:chExt cx="4304733" cy="1408697"/>
          </a:xfrm>
        </p:grpSpPr>
        <p:sp>
          <p:nvSpPr>
            <p:cNvPr id="42" name="Freeform: Shape 41">
              <a:extLst>
                <a:ext uri="{FF2B5EF4-FFF2-40B4-BE49-F238E27FC236}">
                  <a16:creationId xmlns:a16="http://schemas.microsoft.com/office/drawing/2014/main" id="{4D9A710F-9120-4F7C-841A-8FA861DE5743}"/>
                </a:ext>
              </a:extLst>
            </p:cNvPr>
            <p:cNvSpPr/>
            <p:nvPr/>
          </p:nvSpPr>
          <p:spPr>
            <a:xfrm>
              <a:off x="265944" y="1699610"/>
              <a:ext cx="3986353" cy="1230900"/>
            </a:xfrm>
            <a:custGeom>
              <a:avLst/>
              <a:gdLst>
                <a:gd name="connsiteX0" fmla="*/ 0 w 3866399"/>
                <a:gd name="connsiteY0" fmla="*/ 0 h 1208249"/>
                <a:gd name="connsiteX1" fmla="*/ 3866399 w 3866399"/>
                <a:gd name="connsiteY1" fmla="*/ 0 h 1208249"/>
                <a:gd name="connsiteX2" fmla="*/ 3866399 w 3866399"/>
                <a:gd name="connsiteY2" fmla="*/ 1208249 h 1208249"/>
                <a:gd name="connsiteX3" fmla="*/ 0 w 3866399"/>
                <a:gd name="connsiteY3" fmla="*/ 1208249 h 1208249"/>
                <a:gd name="connsiteX4" fmla="*/ 0 w 3866399"/>
                <a:gd name="connsiteY4" fmla="*/ 0 h 12082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66399" h="1208249">
                  <a:moveTo>
                    <a:pt x="0" y="0"/>
                  </a:moveTo>
                  <a:lnTo>
                    <a:pt x="3866399" y="0"/>
                  </a:lnTo>
                  <a:lnTo>
                    <a:pt x="3866399" y="1208249"/>
                  </a:lnTo>
                  <a:lnTo>
                    <a:pt x="0" y="1208249"/>
                  </a:lnTo>
                  <a:lnTo>
                    <a:pt x="0" y="0"/>
                  </a:lnTo>
                  <a:close/>
                </a:path>
              </a:pathLst>
            </a:custGeom>
          </p:spPr>
          <p:style>
            <a:lnRef idx="3">
              <a:schemeClr val="lt1"/>
            </a:lnRef>
            <a:fillRef idx="1">
              <a:schemeClr val="accent5"/>
            </a:fillRef>
            <a:effectRef idx="1">
              <a:schemeClr val="accent5"/>
            </a:effectRef>
            <a:fontRef idx="minor">
              <a:schemeClr val="lt1"/>
            </a:fontRef>
          </p:style>
          <p:txBody>
            <a:bodyPr spcFirstLastPara="0" vert="horz" wrap="square" lIns="818388" tIns="49530" rIns="49530" bIns="49530" numCol="1" spcCol="1270" anchor="t" anchorCtr="0">
              <a:noAutofit/>
            </a:bodyPr>
            <a:lstStyle/>
            <a:p>
              <a:pPr marL="0" lvl="0" indent="0" algn="l" defTabSz="577850">
                <a:lnSpc>
                  <a:spcPct val="90000"/>
                </a:lnSpc>
                <a:spcBef>
                  <a:spcPct val="0"/>
                </a:spcBef>
                <a:spcAft>
                  <a:spcPct val="35000"/>
                </a:spcAft>
                <a:buNone/>
              </a:pPr>
              <a:r>
                <a:rPr lang="it-IT" sz="1600" b="1" kern="1200" dirty="0"/>
                <a:t>Subscribe to</a:t>
              </a:r>
              <a:endParaRPr lang="en-GB" sz="1600" kern="1200" dirty="0"/>
            </a:p>
            <a:p>
              <a:pPr marL="0" lvl="1" algn="l" defTabSz="444500">
                <a:lnSpc>
                  <a:spcPct val="90000"/>
                </a:lnSpc>
                <a:spcBef>
                  <a:spcPct val="0"/>
                </a:spcBef>
                <a:spcAft>
                  <a:spcPct val="15000"/>
                </a:spcAft>
              </a:pPr>
              <a:r>
                <a:rPr lang="it-IT" sz="1300" kern="1200" dirty="0"/>
                <a:t>efsa.europa.eu/en/news/newsletters</a:t>
              </a:r>
              <a:endParaRPr lang="en-GB" sz="1300" kern="1200" dirty="0"/>
            </a:p>
            <a:p>
              <a:pPr marL="0" lvl="1" algn="l" defTabSz="444500">
                <a:lnSpc>
                  <a:spcPct val="90000"/>
                </a:lnSpc>
                <a:spcBef>
                  <a:spcPct val="0"/>
                </a:spcBef>
                <a:spcAft>
                  <a:spcPct val="15000"/>
                </a:spcAft>
              </a:pPr>
              <a:r>
                <a:rPr lang="it-IT" sz="1300" kern="1200" dirty="0"/>
                <a:t>efsa.europa.eu/en/rss</a:t>
              </a:r>
              <a:endParaRPr lang="en-GB" sz="1300" kern="1200" dirty="0"/>
            </a:p>
          </p:txBody>
        </p:sp>
        <p:sp>
          <p:nvSpPr>
            <p:cNvPr id="43" name="Rectangle 42">
              <a:extLst>
                <a:ext uri="{FF2B5EF4-FFF2-40B4-BE49-F238E27FC236}">
                  <a16:creationId xmlns:a16="http://schemas.microsoft.com/office/drawing/2014/main" id="{B7107164-C76C-42F2-9A57-98E06BF44672}"/>
                </a:ext>
              </a:extLst>
            </p:cNvPr>
            <p:cNvSpPr/>
            <p:nvPr/>
          </p:nvSpPr>
          <p:spPr>
            <a:xfrm>
              <a:off x="-52436" y="1521813"/>
              <a:ext cx="908305" cy="1292445"/>
            </a:xfrm>
            <a:prstGeom prst="rect">
              <a:avLst/>
            </a:prstGeom>
          </p:spPr>
          <p:style>
            <a:lnRef idx="3">
              <a:schemeClr val="lt1"/>
            </a:lnRef>
            <a:fillRef idx="1">
              <a:schemeClr val="accent1"/>
            </a:fillRef>
            <a:effectRef idx="1">
              <a:schemeClr val="accent1"/>
            </a:effectRef>
            <a:fontRef idx="minor">
              <a:schemeClr val="lt1"/>
            </a:fontRef>
          </p:style>
          <p:txBody>
            <a:bodyPr/>
            <a:lstStyle/>
            <a:p>
              <a:endParaRPr lang="en-GB" dirty="0"/>
            </a:p>
          </p:txBody>
        </p:sp>
        <p:pic>
          <p:nvPicPr>
            <p:cNvPr id="44" name="Immagine 11">
              <a:extLst>
                <a:ext uri="{FF2B5EF4-FFF2-40B4-BE49-F238E27FC236}">
                  <a16:creationId xmlns:a16="http://schemas.microsoft.com/office/drawing/2014/main" id="{A806E88C-78DE-4C68-B0D6-1D761A1A07F8}"/>
                </a:ext>
              </a:extLst>
            </p:cNvPr>
            <p:cNvPicPr>
              <a:picLocks noChangeAspect="1"/>
            </p:cNvPicPr>
            <p:nvPr/>
          </p:nvPicPr>
          <p:blipFill>
            <a:blip r:embed="rId2">
              <a:biLevel thresh="25000"/>
              <a:extLst>
                <a:ext uri="{28A0092B-C50C-407E-A947-70E740481C1C}">
                  <a14:useLocalDpi xmlns:a14="http://schemas.microsoft.com/office/drawing/2010/main" val="0"/>
                </a:ext>
              </a:extLst>
            </a:blip>
            <a:srcRect/>
            <a:stretch>
              <a:fillRect/>
            </a:stretch>
          </p:blipFill>
          <p:spPr bwMode="auto">
            <a:xfrm>
              <a:off x="171816" y="1734856"/>
              <a:ext cx="457630" cy="788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8" name="Group 27">
            <a:extLst>
              <a:ext uri="{FF2B5EF4-FFF2-40B4-BE49-F238E27FC236}">
                <a16:creationId xmlns:a16="http://schemas.microsoft.com/office/drawing/2014/main" id="{79194979-D898-4B78-9457-EA26E8365C87}"/>
              </a:ext>
            </a:extLst>
          </p:cNvPr>
          <p:cNvGrpSpPr/>
          <p:nvPr/>
        </p:nvGrpSpPr>
        <p:grpSpPr>
          <a:xfrm>
            <a:off x="6247884" y="1334169"/>
            <a:ext cx="4969938" cy="1623540"/>
            <a:chOff x="4718694" y="1521813"/>
            <a:chExt cx="4294893" cy="1403022"/>
          </a:xfrm>
        </p:grpSpPr>
        <p:sp>
          <p:nvSpPr>
            <p:cNvPr id="39" name="Freeform: Shape 38">
              <a:extLst>
                <a:ext uri="{FF2B5EF4-FFF2-40B4-BE49-F238E27FC236}">
                  <a16:creationId xmlns:a16="http://schemas.microsoft.com/office/drawing/2014/main" id="{175B5626-E617-4E22-ABBB-9CC87DDD19A8}"/>
                </a:ext>
              </a:extLst>
            </p:cNvPr>
            <p:cNvSpPr/>
            <p:nvPr/>
          </p:nvSpPr>
          <p:spPr>
            <a:xfrm>
              <a:off x="5027235" y="1693935"/>
              <a:ext cx="3986352" cy="1230900"/>
            </a:xfrm>
            <a:custGeom>
              <a:avLst/>
              <a:gdLst>
                <a:gd name="connsiteX0" fmla="*/ 0 w 3866399"/>
                <a:gd name="connsiteY0" fmla="*/ 0 h 1208249"/>
                <a:gd name="connsiteX1" fmla="*/ 3866399 w 3866399"/>
                <a:gd name="connsiteY1" fmla="*/ 0 h 1208249"/>
                <a:gd name="connsiteX2" fmla="*/ 3866399 w 3866399"/>
                <a:gd name="connsiteY2" fmla="*/ 1208249 h 1208249"/>
                <a:gd name="connsiteX3" fmla="*/ 0 w 3866399"/>
                <a:gd name="connsiteY3" fmla="*/ 1208249 h 1208249"/>
                <a:gd name="connsiteX4" fmla="*/ 0 w 3866399"/>
                <a:gd name="connsiteY4" fmla="*/ 0 h 12082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66399" h="1208249">
                  <a:moveTo>
                    <a:pt x="0" y="0"/>
                  </a:moveTo>
                  <a:lnTo>
                    <a:pt x="3866399" y="0"/>
                  </a:lnTo>
                  <a:lnTo>
                    <a:pt x="3866399" y="1208249"/>
                  </a:lnTo>
                  <a:lnTo>
                    <a:pt x="0" y="1208249"/>
                  </a:lnTo>
                  <a:lnTo>
                    <a:pt x="0" y="0"/>
                  </a:lnTo>
                  <a:close/>
                </a:path>
              </a:pathLst>
            </a:custGeom>
          </p:spPr>
          <p:style>
            <a:lnRef idx="3">
              <a:schemeClr val="lt1"/>
            </a:lnRef>
            <a:fillRef idx="1">
              <a:schemeClr val="accent5"/>
            </a:fillRef>
            <a:effectRef idx="1">
              <a:schemeClr val="accent5"/>
            </a:effectRef>
            <a:fontRef idx="minor">
              <a:schemeClr val="lt1"/>
            </a:fontRef>
          </p:style>
          <p:txBody>
            <a:bodyPr spcFirstLastPara="0" vert="horz" wrap="square" lIns="818388" tIns="49530" rIns="49530" bIns="49530" numCol="1" spcCol="1270" anchor="t" anchorCtr="0">
              <a:noAutofit/>
            </a:bodyPr>
            <a:lstStyle/>
            <a:p>
              <a:pPr lvl="0" indent="0" defTabSz="577850">
                <a:lnSpc>
                  <a:spcPct val="90000"/>
                </a:lnSpc>
                <a:spcBef>
                  <a:spcPct val="0"/>
                </a:spcBef>
                <a:spcAft>
                  <a:spcPct val="35000"/>
                </a:spcAft>
                <a:buNone/>
              </a:pPr>
              <a:r>
                <a:rPr lang="it-IT" sz="1600" b="1" dirty="0"/>
                <a:t>Receive job alerts</a:t>
              </a:r>
              <a:endParaRPr lang="en-GB" sz="1600" b="1" dirty="0"/>
            </a:p>
            <a:p>
              <a:pPr marL="0" lvl="1" defTabSz="444500">
                <a:lnSpc>
                  <a:spcPct val="90000"/>
                </a:lnSpc>
                <a:spcBef>
                  <a:spcPct val="0"/>
                </a:spcBef>
                <a:spcAft>
                  <a:spcPct val="15000"/>
                </a:spcAft>
              </a:pPr>
              <a:r>
                <a:rPr lang="it-IT" sz="1300" dirty="0"/>
                <a:t>careers.efsa.europa.eu – job alerts</a:t>
              </a:r>
              <a:endParaRPr lang="en-GB" sz="1300" dirty="0"/>
            </a:p>
          </p:txBody>
        </p:sp>
        <p:sp>
          <p:nvSpPr>
            <p:cNvPr id="40" name="Rectangle 39">
              <a:extLst>
                <a:ext uri="{FF2B5EF4-FFF2-40B4-BE49-F238E27FC236}">
                  <a16:creationId xmlns:a16="http://schemas.microsoft.com/office/drawing/2014/main" id="{52BA09F4-D456-4417-B366-5A3C01E96416}"/>
                </a:ext>
              </a:extLst>
            </p:cNvPr>
            <p:cNvSpPr/>
            <p:nvPr/>
          </p:nvSpPr>
          <p:spPr>
            <a:xfrm>
              <a:off x="4718694" y="1521813"/>
              <a:ext cx="908305" cy="1292445"/>
            </a:xfrm>
            <a:prstGeom prst="rect">
              <a:avLst/>
            </a:prstGeom>
          </p:spPr>
          <p:style>
            <a:lnRef idx="3">
              <a:schemeClr val="lt1"/>
            </a:lnRef>
            <a:fillRef idx="1">
              <a:schemeClr val="accent1"/>
            </a:fillRef>
            <a:effectRef idx="1">
              <a:schemeClr val="accent1"/>
            </a:effectRef>
            <a:fontRef idx="minor">
              <a:schemeClr val="lt1"/>
            </a:fontRef>
          </p:style>
        </p:sp>
        <p:pic>
          <p:nvPicPr>
            <p:cNvPr id="41" name="Immagine 12">
              <a:extLst>
                <a:ext uri="{FF2B5EF4-FFF2-40B4-BE49-F238E27FC236}">
                  <a16:creationId xmlns:a16="http://schemas.microsoft.com/office/drawing/2014/main" id="{97BBCF44-2ECA-45A6-855B-C1DCC200B124}"/>
                </a:ext>
              </a:extLst>
            </p:cNvPr>
            <p:cNvPicPr>
              <a:picLocks noChangeAspect="1"/>
            </p:cNvPicPr>
            <p:nvPr/>
          </p:nvPicPr>
          <p:blipFill>
            <a:blip r:embed="rId3">
              <a:biLevel thresh="25000"/>
              <a:extLst>
                <a:ext uri="{28A0092B-C50C-407E-A947-70E740481C1C}">
                  <a14:useLocalDpi xmlns:a14="http://schemas.microsoft.com/office/drawing/2010/main" val="0"/>
                </a:ext>
              </a:extLst>
            </a:blip>
            <a:srcRect/>
            <a:stretch>
              <a:fillRect/>
            </a:stretch>
          </p:blipFill>
          <p:spPr bwMode="auto">
            <a:xfrm>
              <a:off x="4808601" y="1845584"/>
              <a:ext cx="728490" cy="713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9" name="Group 28">
            <a:extLst>
              <a:ext uri="{FF2B5EF4-FFF2-40B4-BE49-F238E27FC236}">
                <a16:creationId xmlns:a16="http://schemas.microsoft.com/office/drawing/2014/main" id="{387FE405-8344-462C-9F27-048DF2C76241}"/>
              </a:ext>
            </a:extLst>
          </p:cNvPr>
          <p:cNvGrpSpPr/>
          <p:nvPr/>
        </p:nvGrpSpPr>
        <p:grpSpPr>
          <a:xfrm>
            <a:off x="974178" y="3118194"/>
            <a:ext cx="10243644" cy="1639344"/>
            <a:chOff x="161292" y="3071380"/>
            <a:chExt cx="8852295" cy="1416679"/>
          </a:xfrm>
        </p:grpSpPr>
        <p:grpSp>
          <p:nvGrpSpPr>
            <p:cNvPr id="31" name="Group 30">
              <a:extLst>
                <a:ext uri="{FF2B5EF4-FFF2-40B4-BE49-F238E27FC236}">
                  <a16:creationId xmlns:a16="http://schemas.microsoft.com/office/drawing/2014/main" id="{F71DA17C-36E4-4C66-87F4-A619ED6A9387}"/>
                </a:ext>
              </a:extLst>
            </p:cNvPr>
            <p:cNvGrpSpPr/>
            <p:nvPr/>
          </p:nvGrpSpPr>
          <p:grpSpPr>
            <a:xfrm>
              <a:off x="161292" y="3071380"/>
              <a:ext cx="4442700" cy="1408697"/>
              <a:chOff x="-190403" y="3071380"/>
              <a:chExt cx="4442700" cy="1408697"/>
            </a:xfrm>
          </p:grpSpPr>
          <p:sp>
            <p:nvSpPr>
              <p:cNvPr id="36" name="Freeform: Shape 35">
                <a:extLst>
                  <a:ext uri="{FF2B5EF4-FFF2-40B4-BE49-F238E27FC236}">
                    <a16:creationId xmlns:a16="http://schemas.microsoft.com/office/drawing/2014/main" id="{8FC3D68F-906A-40EC-BAC3-323296274828}"/>
                  </a:ext>
                </a:extLst>
              </p:cNvPr>
              <p:cNvSpPr/>
              <p:nvPr/>
            </p:nvSpPr>
            <p:spPr>
              <a:xfrm>
                <a:off x="265944" y="3249177"/>
                <a:ext cx="3986353" cy="1230900"/>
              </a:xfrm>
              <a:custGeom>
                <a:avLst/>
                <a:gdLst>
                  <a:gd name="connsiteX0" fmla="*/ 0 w 3866399"/>
                  <a:gd name="connsiteY0" fmla="*/ 0 h 1208249"/>
                  <a:gd name="connsiteX1" fmla="*/ 3866399 w 3866399"/>
                  <a:gd name="connsiteY1" fmla="*/ 0 h 1208249"/>
                  <a:gd name="connsiteX2" fmla="*/ 3866399 w 3866399"/>
                  <a:gd name="connsiteY2" fmla="*/ 1208249 h 1208249"/>
                  <a:gd name="connsiteX3" fmla="*/ 0 w 3866399"/>
                  <a:gd name="connsiteY3" fmla="*/ 1208249 h 1208249"/>
                  <a:gd name="connsiteX4" fmla="*/ 0 w 3866399"/>
                  <a:gd name="connsiteY4" fmla="*/ 0 h 12082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66399" h="1208249">
                    <a:moveTo>
                      <a:pt x="0" y="0"/>
                    </a:moveTo>
                    <a:lnTo>
                      <a:pt x="3866399" y="0"/>
                    </a:lnTo>
                    <a:lnTo>
                      <a:pt x="3866399" y="1208249"/>
                    </a:lnTo>
                    <a:lnTo>
                      <a:pt x="0" y="1208249"/>
                    </a:lnTo>
                    <a:lnTo>
                      <a:pt x="0" y="0"/>
                    </a:lnTo>
                    <a:close/>
                  </a:path>
                </a:pathLst>
              </a:custGeom>
            </p:spPr>
            <p:style>
              <a:lnRef idx="3">
                <a:schemeClr val="lt1"/>
              </a:lnRef>
              <a:fillRef idx="1">
                <a:schemeClr val="accent5"/>
              </a:fillRef>
              <a:effectRef idx="1">
                <a:schemeClr val="accent5"/>
              </a:effectRef>
              <a:fontRef idx="minor">
                <a:schemeClr val="lt1"/>
              </a:fontRef>
            </p:style>
            <p:txBody>
              <a:bodyPr spcFirstLastPara="0" vert="horz" wrap="square" lIns="818388" tIns="49530" rIns="49530" bIns="49530" numCol="1" spcCol="1270" anchor="t" anchorCtr="0">
                <a:noAutofit/>
              </a:bodyPr>
              <a:lstStyle/>
              <a:p>
                <a:pPr defTabSz="577850">
                  <a:lnSpc>
                    <a:spcPct val="90000"/>
                  </a:lnSpc>
                  <a:spcBef>
                    <a:spcPct val="0"/>
                  </a:spcBef>
                  <a:spcAft>
                    <a:spcPct val="35000"/>
                  </a:spcAft>
                </a:pPr>
                <a:r>
                  <a:rPr lang="it-IT" sz="1600" b="1" dirty="0"/>
                  <a:t>Follow us on Twitter</a:t>
                </a:r>
                <a:endParaRPr lang="en-GB" sz="1600" b="1" dirty="0"/>
              </a:p>
              <a:p>
                <a:pPr marL="0" lvl="1" defTabSz="444500">
                  <a:lnSpc>
                    <a:spcPct val="90000"/>
                  </a:lnSpc>
                  <a:spcBef>
                    <a:spcPct val="0"/>
                  </a:spcBef>
                  <a:spcAft>
                    <a:spcPct val="15000"/>
                  </a:spcAft>
                </a:pPr>
                <a:r>
                  <a:rPr lang="it-IT" sz="1300" dirty="0"/>
                  <a:t>@efsa_eu</a:t>
                </a:r>
                <a:endParaRPr lang="en-GB" sz="1300" dirty="0"/>
              </a:p>
              <a:p>
                <a:pPr marL="0" lvl="1" defTabSz="444500">
                  <a:lnSpc>
                    <a:spcPct val="90000"/>
                  </a:lnSpc>
                  <a:spcBef>
                    <a:spcPct val="0"/>
                  </a:spcBef>
                  <a:spcAft>
                    <a:spcPct val="15000"/>
                  </a:spcAft>
                </a:pPr>
                <a:r>
                  <a:rPr lang="it-IT" sz="1300" dirty="0"/>
                  <a:t>@plants_efsa</a:t>
                </a:r>
                <a:endParaRPr lang="en-GB" sz="1300" dirty="0"/>
              </a:p>
              <a:p>
                <a:pPr marL="0" lvl="1" defTabSz="444500">
                  <a:lnSpc>
                    <a:spcPct val="90000"/>
                  </a:lnSpc>
                  <a:spcBef>
                    <a:spcPct val="0"/>
                  </a:spcBef>
                  <a:spcAft>
                    <a:spcPct val="15000"/>
                  </a:spcAft>
                </a:pPr>
                <a:r>
                  <a:rPr lang="it-IT" sz="1300" dirty="0"/>
                  <a:t>@methods_efsa</a:t>
                </a:r>
                <a:endParaRPr lang="en-GB" sz="1300" dirty="0"/>
              </a:p>
              <a:p>
                <a:pPr marL="0" lvl="1" defTabSz="444500">
                  <a:lnSpc>
                    <a:spcPct val="90000"/>
                  </a:lnSpc>
                  <a:spcBef>
                    <a:spcPct val="0"/>
                  </a:spcBef>
                  <a:spcAft>
                    <a:spcPct val="15000"/>
                  </a:spcAft>
                </a:pPr>
                <a:r>
                  <a:rPr lang="it-IT" sz="1300" dirty="0"/>
                  <a:t>@animals_efsa</a:t>
                </a:r>
                <a:endParaRPr lang="en-GB" sz="1300" dirty="0"/>
              </a:p>
            </p:txBody>
          </p:sp>
          <p:sp>
            <p:nvSpPr>
              <p:cNvPr id="37" name="Rectangle 36">
                <a:extLst>
                  <a:ext uri="{FF2B5EF4-FFF2-40B4-BE49-F238E27FC236}">
                    <a16:creationId xmlns:a16="http://schemas.microsoft.com/office/drawing/2014/main" id="{F214E939-6B5E-490D-9725-567810637B65}"/>
                  </a:ext>
                </a:extLst>
              </p:cNvPr>
              <p:cNvSpPr/>
              <p:nvPr/>
            </p:nvSpPr>
            <p:spPr>
              <a:xfrm>
                <a:off x="-54497" y="3071380"/>
                <a:ext cx="908305" cy="1292445"/>
              </a:xfrm>
              <a:prstGeom prst="rect">
                <a:avLst/>
              </a:prstGeom>
            </p:spPr>
            <p:style>
              <a:lnRef idx="3">
                <a:schemeClr val="lt1"/>
              </a:lnRef>
              <a:fillRef idx="1">
                <a:schemeClr val="accent2"/>
              </a:fillRef>
              <a:effectRef idx="1">
                <a:schemeClr val="accent2"/>
              </a:effectRef>
              <a:fontRef idx="minor">
                <a:schemeClr val="lt1"/>
              </a:fontRef>
            </p:style>
          </p:sp>
          <p:pic>
            <p:nvPicPr>
              <p:cNvPr id="38" name="Immagine 13">
                <a:extLst>
                  <a:ext uri="{FF2B5EF4-FFF2-40B4-BE49-F238E27FC236}">
                    <a16:creationId xmlns:a16="http://schemas.microsoft.com/office/drawing/2014/main" id="{681BA331-2824-496B-9893-4363C73AEB31}"/>
                  </a:ext>
                </a:extLst>
              </p:cNvPr>
              <p:cNvPicPr>
                <a:picLocks noChangeAspect="1"/>
              </p:cNvPicPr>
              <p:nvPr/>
            </p:nvPicPr>
            <p:blipFill>
              <a:blip r:embed="rId4">
                <a:biLevel thresh="25000"/>
                <a:extLst>
                  <a:ext uri="{28A0092B-C50C-407E-A947-70E740481C1C}">
                    <a14:useLocalDpi xmlns:a14="http://schemas.microsoft.com/office/drawing/2010/main" val="0"/>
                  </a:ext>
                </a:extLst>
              </a:blip>
              <a:srcRect/>
              <a:stretch>
                <a:fillRect/>
              </a:stretch>
            </p:blipFill>
            <p:spPr bwMode="auto">
              <a:xfrm>
                <a:off x="-190403" y="3286611"/>
                <a:ext cx="1081760" cy="966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2" name="Group 31">
              <a:extLst>
                <a:ext uri="{FF2B5EF4-FFF2-40B4-BE49-F238E27FC236}">
                  <a16:creationId xmlns:a16="http://schemas.microsoft.com/office/drawing/2014/main" id="{210DF152-4128-4960-9060-51E56992F1DF}"/>
                </a:ext>
              </a:extLst>
            </p:cNvPr>
            <p:cNvGrpSpPr/>
            <p:nvPr/>
          </p:nvGrpSpPr>
          <p:grpSpPr>
            <a:xfrm>
              <a:off x="4718694" y="3071380"/>
              <a:ext cx="4294893" cy="1416679"/>
              <a:chOff x="4718694" y="3071380"/>
              <a:chExt cx="4294893" cy="1416679"/>
            </a:xfrm>
          </p:grpSpPr>
          <p:sp>
            <p:nvSpPr>
              <p:cNvPr id="33" name="Freeform: Shape 32">
                <a:extLst>
                  <a:ext uri="{FF2B5EF4-FFF2-40B4-BE49-F238E27FC236}">
                    <a16:creationId xmlns:a16="http://schemas.microsoft.com/office/drawing/2014/main" id="{9C03B7B9-3D6F-45AD-B757-1135146AB54D}"/>
                  </a:ext>
                </a:extLst>
              </p:cNvPr>
              <p:cNvSpPr/>
              <p:nvPr/>
            </p:nvSpPr>
            <p:spPr>
              <a:xfrm>
                <a:off x="5027235" y="3257159"/>
                <a:ext cx="3986352" cy="1230900"/>
              </a:xfrm>
              <a:custGeom>
                <a:avLst/>
                <a:gdLst>
                  <a:gd name="connsiteX0" fmla="*/ 0 w 3866399"/>
                  <a:gd name="connsiteY0" fmla="*/ 0 h 1208249"/>
                  <a:gd name="connsiteX1" fmla="*/ 3866399 w 3866399"/>
                  <a:gd name="connsiteY1" fmla="*/ 0 h 1208249"/>
                  <a:gd name="connsiteX2" fmla="*/ 3866399 w 3866399"/>
                  <a:gd name="connsiteY2" fmla="*/ 1208249 h 1208249"/>
                  <a:gd name="connsiteX3" fmla="*/ 0 w 3866399"/>
                  <a:gd name="connsiteY3" fmla="*/ 1208249 h 1208249"/>
                  <a:gd name="connsiteX4" fmla="*/ 0 w 3866399"/>
                  <a:gd name="connsiteY4" fmla="*/ 0 h 12082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66399" h="1208249">
                    <a:moveTo>
                      <a:pt x="0" y="0"/>
                    </a:moveTo>
                    <a:lnTo>
                      <a:pt x="3866399" y="0"/>
                    </a:lnTo>
                    <a:lnTo>
                      <a:pt x="3866399" y="1208249"/>
                    </a:lnTo>
                    <a:lnTo>
                      <a:pt x="0" y="1208249"/>
                    </a:lnTo>
                    <a:lnTo>
                      <a:pt x="0" y="0"/>
                    </a:lnTo>
                    <a:close/>
                  </a:path>
                </a:pathLst>
              </a:custGeom>
            </p:spPr>
            <p:style>
              <a:lnRef idx="3">
                <a:schemeClr val="lt1"/>
              </a:lnRef>
              <a:fillRef idx="1">
                <a:schemeClr val="accent5"/>
              </a:fillRef>
              <a:effectRef idx="1">
                <a:schemeClr val="accent5"/>
              </a:effectRef>
              <a:fontRef idx="minor">
                <a:schemeClr val="lt1"/>
              </a:fontRef>
            </p:style>
            <p:txBody>
              <a:bodyPr spcFirstLastPara="0" vert="horz" wrap="square" lIns="818388" tIns="49530" rIns="49530" bIns="49530" numCol="1" spcCol="1270" anchor="t" anchorCtr="0">
                <a:noAutofit/>
              </a:bodyPr>
              <a:lstStyle/>
              <a:p>
                <a:pPr defTabSz="577850">
                  <a:lnSpc>
                    <a:spcPct val="90000"/>
                  </a:lnSpc>
                  <a:spcBef>
                    <a:spcPct val="0"/>
                  </a:spcBef>
                  <a:spcAft>
                    <a:spcPct val="35000"/>
                  </a:spcAft>
                </a:pPr>
                <a:r>
                  <a:rPr lang="it-IT" sz="1600" b="1" dirty="0"/>
                  <a:t>Follow us Linked in</a:t>
                </a:r>
                <a:endParaRPr lang="en-GB" sz="1600" b="1" dirty="0"/>
              </a:p>
              <a:p>
                <a:pPr marL="0" lvl="1" defTabSz="444500">
                  <a:lnSpc>
                    <a:spcPct val="90000"/>
                  </a:lnSpc>
                  <a:spcBef>
                    <a:spcPct val="0"/>
                  </a:spcBef>
                  <a:spcAft>
                    <a:spcPct val="15000"/>
                  </a:spcAft>
                </a:pPr>
                <a:r>
                  <a:rPr lang="it-IT" sz="1300" dirty="0"/>
                  <a:t>Linkedin.com/company/efsa</a:t>
                </a:r>
                <a:endParaRPr lang="en-GB" sz="1300" dirty="0"/>
              </a:p>
            </p:txBody>
          </p:sp>
          <p:sp>
            <p:nvSpPr>
              <p:cNvPr id="34" name="Rectangle 33">
                <a:extLst>
                  <a:ext uri="{FF2B5EF4-FFF2-40B4-BE49-F238E27FC236}">
                    <a16:creationId xmlns:a16="http://schemas.microsoft.com/office/drawing/2014/main" id="{A1EE9876-86F7-4CC8-8B14-D8BF26351908}"/>
                  </a:ext>
                </a:extLst>
              </p:cNvPr>
              <p:cNvSpPr/>
              <p:nvPr/>
            </p:nvSpPr>
            <p:spPr>
              <a:xfrm>
                <a:off x="4718694" y="3071380"/>
                <a:ext cx="908305" cy="1292445"/>
              </a:xfrm>
              <a:prstGeom prst="rect">
                <a:avLst/>
              </a:prstGeom>
            </p:spPr>
            <p:style>
              <a:lnRef idx="3">
                <a:schemeClr val="lt1"/>
              </a:lnRef>
              <a:fillRef idx="1">
                <a:schemeClr val="accent2"/>
              </a:fillRef>
              <a:effectRef idx="1">
                <a:schemeClr val="accent2"/>
              </a:effectRef>
              <a:fontRef idx="minor">
                <a:schemeClr val="lt1"/>
              </a:fontRef>
            </p:style>
          </p:sp>
          <p:pic>
            <p:nvPicPr>
              <p:cNvPr id="35" name="Picture 34" descr="A picture containing drawing&#10;&#10;Description automatically generated">
                <a:extLst>
                  <a:ext uri="{FF2B5EF4-FFF2-40B4-BE49-F238E27FC236}">
                    <a16:creationId xmlns:a16="http://schemas.microsoft.com/office/drawing/2014/main" id="{C6F02867-5A23-4043-9BCC-F902134F0A45}"/>
                  </a:ext>
                </a:extLst>
              </p:cNvPr>
              <p:cNvPicPr>
                <a:picLocks noChangeAspect="1"/>
              </p:cNvPicPr>
              <p:nvPr/>
            </p:nvPicPr>
            <p:blipFill>
              <a:blip r:embed="rId5">
                <a:biLevel thresh="25000"/>
                <a:extLst>
                  <a:ext uri="{28A0092B-C50C-407E-A947-70E740481C1C}">
                    <a14:useLocalDpi xmlns:a14="http://schemas.microsoft.com/office/drawing/2010/main" val="0"/>
                  </a:ext>
                </a:extLst>
              </a:blip>
              <a:stretch>
                <a:fillRect/>
              </a:stretch>
            </p:blipFill>
            <p:spPr>
              <a:xfrm>
                <a:off x="4718694" y="3258549"/>
                <a:ext cx="962802" cy="902797"/>
              </a:xfrm>
              <a:prstGeom prst="rect">
                <a:avLst/>
              </a:prstGeom>
            </p:spPr>
          </p:pic>
        </p:grpSp>
      </p:grpSp>
      <p:grpSp>
        <p:nvGrpSpPr>
          <p:cNvPr id="3" name="Group 2">
            <a:extLst>
              <a:ext uri="{FF2B5EF4-FFF2-40B4-BE49-F238E27FC236}">
                <a16:creationId xmlns:a16="http://schemas.microsoft.com/office/drawing/2014/main" id="{12FD636F-060F-47A6-8CC2-89856D4FBC02}"/>
              </a:ext>
            </a:extLst>
          </p:cNvPr>
          <p:cNvGrpSpPr/>
          <p:nvPr userDrawn="1"/>
        </p:nvGrpSpPr>
        <p:grpSpPr>
          <a:xfrm>
            <a:off x="3583202" y="4911313"/>
            <a:ext cx="5025597" cy="1630106"/>
            <a:chOff x="3457158" y="4911313"/>
            <a:chExt cx="5025597" cy="1630106"/>
          </a:xfrm>
        </p:grpSpPr>
        <p:grpSp>
          <p:nvGrpSpPr>
            <p:cNvPr id="26" name="Group 25">
              <a:extLst>
                <a:ext uri="{FF2B5EF4-FFF2-40B4-BE49-F238E27FC236}">
                  <a16:creationId xmlns:a16="http://schemas.microsoft.com/office/drawing/2014/main" id="{A48B3468-76B1-4F23-B9DE-E73A46FB4ED2}"/>
                </a:ext>
              </a:extLst>
            </p:cNvPr>
            <p:cNvGrpSpPr/>
            <p:nvPr/>
          </p:nvGrpSpPr>
          <p:grpSpPr>
            <a:xfrm>
              <a:off x="3457158" y="4911313"/>
              <a:ext cx="5025597" cy="1630106"/>
              <a:chOff x="2405813" y="4620947"/>
              <a:chExt cx="4342992" cy="1408696"/>
            </a:xfrm>
          </p:grpSpPr>
          <p:sp>
            <p:nvSpPr>
              <p:cNvPr id="45" name="Freeform: Shape 44">
                <a:extLst>
                  <a:ext uri="{FF2B5EF4-FFF2-40B4-BE49-F238E27FC236}">
                    <a16:creationId xmlns:a16="http://schemas.microsoft.com/office/drawing/2014/main" id="{680411DD-8C24-433F-94F8-1E220F261E53}"/>
                  </a:ext>
                </a:extLst>
              </p:cNvPr>
              <p:cNvSpPr/>
              <p:nvPr/>
            </p:nvSpPr>
            <p:spPr>
              <a:xfrm>
                <a:off x="2762452" y="4798743"/>
                <a:ext cx="3986353" cy="1230900"/>
              </a:xfrm>
              <a:custGeom>
                <a:avLst/>
                <a:gdLst>
                  <a:gd name="connsiteX0" fmla="*/ 0 w 3866399"/>
                  <a:gd name="connsiteY0" fmla="*/ 0 h 1208249"/>
                  <a:gd name="connsiteX1" fmla="*/ 3866399 w 3866399"/>
                  <a:gd name="connsiteY1" fmla="*/ 0 h 1208249"/>
                  <a:gd name="connsiteX2" fmla="*/ 3866399 w 3866399"/>
                  <a:gd name="connsiteY2" fmla="*/ 1208249 h 1208249"/>
                  <a:gd name="connsiteX3" fmla="*/ 0 w 3866399"/>
                  <a:gd name="connsiteY3" fmla="*/ 1208249 h 1208249"/>
                  <a:gd name="connsiteX4" fmla="*/ 0 w 3866399"/>
                  <a:gd name="connsiteY4" fmla="*/ 0 h 12082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66399" h="1208249">
                    <a:moveTo>
                      <a:pt x="0" y="0"/>
                    </a:moveTo>
                    <a:lnTo>
                      <a:pt x="3866399" y="0"/>
                    </a:lnTo>
                    <a:lnTo>
                      <a:pt x="3866399" y="1208249"/>
                    </a:lnTo>
                    <a:lnTo>
                      <a:pt x="0" y="1208249"/>
                    </a:lnTo>
                    <a:lnTo>
                      <a:pt x="0" y="0"/>
                    </a:lnTo>
                    <a:close/>
                  </a:path>
                </a:pathLst>
              </a:custGeom>
            </p:spPr>
            <p:style>
              <a:lnRef idx="3">
                <a:schemeClr val="lt1"/>
              </a:lnRef>
              <a:fillRef idx="1">
                <a:schemeClr val="accent5"/>
              </a:fillRef>
              <a:effectRef idx="1">
                <a:schemeClr val="accent5"/>
              </a:effectRef>
              <a:fontRef idx="minor">
                <a:schemeClr val="lt1"/>
              </a:fontRef>
            </p:style>
            <p:txBody>
              <a:bodyPr spcFirstLastPara="0" vert="horz" wrap="square" lIns="818388" tIns="49530" rIns="49530" bIns="49530" numCol="1" spcCol="1270" anchor="t" anchorCtr="0">
                <a:noAutofit/>
              </a:bodyPr>
              <a:lstStyle/>
              <a:p>
                <a:pPr marL="0" lvl="0" indent="0" algn="l" defTabSz="577850">
                  <a:lnSpc>
                    <a:spcPct val="90000"/>
                  </a:lnSpc>
                  <a:spcBef>
                    <a:spcPct val="0"/>
                  </a:spcBef>
                  <a:spcAft>
                    <a:spcPct val="35000"/>
                  </a:spcAft>
                  <a:buNone/>
                </a:pPr>
                <a:r>
                  <a:rPr lang="it-IT" sz="1600" b="1" kern="1200" dirty="0"/>
                  <a:t>Contact us</a:t>
                </a:r>
                <a:endParaRPr lang="en-GB" sz="1600" kern="1200" dirty="0"/>
              </a:p>
              <a:p>
                <a:pPr marL="0" lvl="1" algn="l" defTabSz="444500" rtl="0" eaLnBrk="1" latinLnBrk="0" hangingPunct="1">
                  <a:lnSpc>
                    <a:spcPct val="90000"/>
                  </a:lnSpc>
                  <a:spcBef>
                    <a:spcPct val="0"/>
                  </a:spcBef>
                  <a:spcAft>
                    <a:spcPct val="15000"/>
                  </a:spcAft>
                </a:pPr>
                <a:r>
                  <a:rPr lang="en-IE" sz="1300" kern="1200" dirty="0">
                    <a:solidFill>
                      <a:schemeClr val="lt1"/>
                    </a:solidFill>
                    <a:latin typeface="+mn-lt"/>
                    <a:ea typeface="+mn-ea"/>
                    <a:cs typeface="+mn-cs"/>
                    <a:hlinkClick r:id="rId6">
                      <a:extLst>
                        <a:ext uri="{A12FA001-AC4F-418D-AE19-62706E023703}">
                          <ahyp:hlinkClr xmlns:ahyp="http://schemas.microsoft.com/office/drawing/2018/hyperlinkcolor" val="tx"/>
                        </a:ext>
                      </a:extLst>
                    </a:hlinkClick>
                  </a:rPr>
                  <a:t>efsa.europa.eu/</a:t>
                </a:r>
                <a:r>
                  <a:rPr lang="en-IE" sz="1300" kern="1200" dirty="0" err="1">
                    <a:solidFill>
                      <a:schemeClr val="lt1"/>
                    </a:solidFill>
                    <a:latin typeface="+mn-lt"/>
                    <a:ea typeface="+mn-ea"/>
                    <a:cs typeface="+mn-cs"/>
                    <a:hlinkClick r:id="rId6">
                      <a:extLst>
                        <a:ext uri="{A12FA001-AC4F-418D-AE19-62706E023703}">
                          <ahyp:hlinkClr xmlns:ahyp="http://schemas.microsoft.com/office/drawing/2018/hyperlinkcolor" val="tx"/>
                        </a:ext>
                      </a:extLst>
                    </a:hlinkClick>
                  </a:rPr>
                  <a:t>en</a:t>
                </a:r>
                <a:r>
                  <a:rPr lang="en-IE" sz="1300" kern="1200" dirty="0">
                    <a:solidFill>
                      <a:schemeClr val="lt1"/>
                    </a:solidFill>
                    <a:latin typeface="+mn-lt"/>
                    <a:ea typeface="+mn-ea"/>
                    <a:cs typeface="+mn-cs"/>
                    <a:hlinkClick r:id="rId6">
                      <a:extLst>
                        <a:ext uri="{A12FA001-AC4F-418D-AE19-62706E023703}">
                          <ahyp:hlinkClr xmlns:ahyp="http://schemas.microsoft.com/office/drawing/2018/hyperlinkcolor" val="tx"/>
                        </a:ext>
                      </a:extLst>
                    </a:hlinkClick>
                  </a:rPr>
                  <a:t>/contact/</a:t>
                </a:r>
                <a:r>
                  <a:rPr lang="en-IE" sz="1300" kern="1200" dirty="0" err="1">
                    <a:solidFill>
                      <a:schemeClr val="lt1"/>
                    </a:solidFill>
                    <a:latin typeface="+mn-lt"/>
                    <a:ea typeface="+mn-ea"/>
                    <a:cs typeface="+mn-cs"/>
                    <a:hlinkClick r:id="rId6">
                      <a:extLst>
                        <a:ext uri="{A12FA001-AC4F-418D-AE19-62706E023703}">
                          <ahyp:hlinkClr xmlns:ahyp="http://schemas.microsoft.com/office/drawing/2018/hyperlinkcolor" val="tx"/>
                        </a:ext>
                      </a:extLst>
                    </a:hlinkClick>
                  </a:rPr>
                  <a:t>askefsa</a:t>
                </a:r>
                <a:endParaRPr lang="en-GB" sz="1300" kern="1200" dirty="0">
                  <a:solidFill>
                    <a:schemeClr val="lt1"/>
                  </a:solidFill>
                  <a:latin typeface="+mn-lt"/>
                  <a:ea typeface="+mn-ea"/>
                  <a:cs typeface="+mn-cs"/>
                </a:endParaRPr>
              </a:p>
            </p:txBody>
          </p:sp>
          <p:sp>
            <p:nvSpPr>
              <p:cNvPr id="46" name="Rectangle 45">
                <a:extLst>
                  <a:ext uri="{FF2B5EF4-FFF2-40B4-BE49-F238E27FC236}">
                    <a16:creationId xmlns:a16="http://schemas.microsoft.com/office/drawing/2014/main" id="{179B9B31-8D3C-4E10-B917-5B428D914CAF}"/>
                  </a:ext>
                </a:extLst>
              </p:cNvPr>
              <p:cNvSpPr/>
              <p:nvPr/>
            </p:nvSpPr>
            <p:spPr>
              <a:xfrm>
                <a:off x="2405813" y="4620947"/>
                <a:ext cx="908305" cy="1292445"/>
              </a:xfrm>
              <a:prstGeom prst="rect">
                <a:avLst/>
              </a:prstGeom>
            </p:spPr>
            <p:style>
              <a:lnRef idx="3">
                <a:schemeClr val="lt1"/>
              </a:lnRef>
              <a:fillRef idx="1">
                <a:schemeClr val="accent3"/>
              </a:fillRef>
              <a:effectRef idx="1">
                <a:schemeClr val="accent3"/>
              </a:effectRef>
              <a:fontRef idx="minor">
                <a:schemeClr val="lt1"/>
              </a:fontRef>
            </p:style>
            <p:txBody>
              <a:bodyPr/>
              <a:lstStyle/>
              <a:p>
                <a:endParaRPr lang="en-GB" dirty="0"/>
              </a:p>
            </p:txBody>
          </p:sp>
        </p:grpSp>
        <p:pic>
          <p:nvPicPr>
            <p:cNvPr id="30" name="Graphic 29" descr="Email">
              <a:extLst>
                <a:ext uri="{FF2B5EF4-FFF2-40B4-BE49-F238E27FC236}">
                  <a16:creationId xmlns:a16="http://schemas.microsoft.com/office/drawing/2014/main" id="{0AFFA6E3-7A3F-49D2-A754-FA3968737F5E}"/>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620487" y="5310535"/>
              <a:ext cx="724408" cy="724408"/>
            </a:xfrm>
            <a:prstGeom prst="rect">
              <a:avLst/>
            </a:prstGeom>
          </p:spPr>
        </p:pic>
      </p:grpSp>
    </p:spTree>
    <p:extLst>
      <p:ext uri="{BB962C8B-B14F-4D97-AF65-F5344CB8AC3E}">
        <p14:creationId xmlns:p14="http://schemas.microsoft.com/office/powerpoint/2010/main" val="5653261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4481EFD-0877-492A-81D2-8C6470069118}"/>
              </a:ext>
            </a:extLst>
          </p:cNvPr>
          <p:cNvSpPr>
            <a:spLocks noGrp="1"/>
          </p:cNvSpPr>
          <p:nvPr>
            <p:ph type="sldNum" sz="quarter" idx="10"/>
          </p:nvPr>
        </p:nvSpPr>
        <p:spPr/>
        <p:txBody>
          <a:bodyPr/>
          <a:lstStyle/>
          <a:p>
            <a:fld id="{EED97C98-BBA3-4D37-A7D7-8A58A0112472}" type="slidenum">
              <a:rPr lang="en-GB" smtClean="0"/>
              <a:t>‹#›</a:t>
            </a:fld>
            <a:endParaRPr lang="en-GB"/>
          </a:p>
        </p:txBody>
      </p:sp>
      <p:sp>
        <p:nvSpPr>
          <p:cNvPr id="4" name="Footer Placeholder 3">
            <a:extLst>
              <a:ext uri="{FF2B5EF4-FFF2-40B4-BE49-F238E27FC236}">
                <a16:creationId xmlns:a16="http://schemas.microsoft.com/office/drawing/2014/main" id="{0C4888C3-13A7-441A-A28E-B5E818DF7C60}"/>
              </a:ext>
            </a:extLst>
          </p:cNvPr>
          <p:cNvSpPr>
            <a:spLocks noGrp="1"/>
          </p:cNvSpPr>
          <p:nvPr>
            <p:ph type="ftr" sz="quarter" idx="11"/>
          </p:nvPr>
        </p:nvSpPr>
        <p:spPr/>
        <p:txBody>
          <a:bodyPr/>
          <a:lstStyle/>
          <a:p>
            <a:r>
              <a:rPr lang="en-GB" dirty="0"/>
              <a:t>#oneEU2022</a:t>
            </a:r>
          </a:p>
        </p:txBody>
      </p:sp>
      <p:pic>
        <p:nvPicPr>
          <p:cNvPr id="6" name="Picture 5" descr="Logo&#10;&#10;Description automatically generated">
            <a:extLst>
              <a:ext uri="{FF2B5EF4-FFF2-40B4-BE49-F238E27FC236}">
                <a16:creationId xmlns:a16="http://schemas.microsoft.com/office/drawing/2014/main" id="{33F626AB-11F3-457D-8620-AE903F11224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55040" y="1582057"/>
            <a:ext cx="7467929" cy="420111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Title 1">
            <a:extLst>
              <a:ext uri="{FF2B5EF4-FFF2-40B4-BE49-F238E27FC236}">
                <a16:creationId xmlns:a16="http://schemas.microsoft.com/office/drawing/2014/main" id="{2C10DE3E-D264-4118-A7F3-6CEF57208E2D}"/>
              </a:ext>
            </a:extLst>
          </p:cNvPr>
          <p:cNvSpPr>
            <a:spLocks noGrp="1"/>
          </p:cNvSpPr>
          <p:nvPr>
            <p:ph type="title" hasCustomPrompt="1"/>
          </p:nvPr>
        </p:nvSpPr>
        <p:spPr>
          <a:xfrm>
            <a:off x="485775" y="-174440"/>
            <a:ext cx="10515600" cy="1325563"/>
          </a:xfrm>
        </p:spPr>
        <p:txBody>
          <a:bodyPr/>
          <a:lstStyle>
            <a:lvl1pPr>
              <a:defRPr/>
            </a:lvl1pPr>
          </a:lstStyle>
          <a:p>
            <a:r>
              <a:rPr lang="en-US" dirty="0"/>
              <a:t>Do not forget!</a:t>
            </a:r>
            <a:endParaRPr lang="en-GB" dirty="0"/>
          </a:p>
        </p:txBody>
      </p:sp>
      <p:sp>
        <p:nvSpPr>
          <p:cNvPr id="5" name="TextBox 4">
            <a:extLst>
              <a:ext uri="{FF2B5EF4-FFF2-40B4-BE49-F238E27FC236}">
                <a16:creationId xmlns:a16="http://schemas.microsoft.com/office/drawing/2014/main" id="{AAC5DBE8-8CF4-4735-BF1A-F4B95B99314A}"/>
              </a:ext>
            </a:extLst>
          </p:cNvPr>
          <p:cNvSpPr txBox="1"/>
          <p:nvPr userDrawn="1"/>
        </p:nvSpPr>
        <p:spPr>
          <a:xfrm>
            <a:off x="8890000" y="5604594"/>
            <a:ext cx="2844800" cy="523220"/>
          </a:xfrm>
          <a:prstGeom prst="rect">
            <a:avLst/>
          </a:prstGeom>
        </p:spPr>
        <p:style>
          <a:lnRef idx="0">
            <a:schemeClr val="accent3"/>
          </a:lnRef>
          <a:fillRef idx="3">
            <a:schemeClr val="accent3"/>
          </a:fillRef>
          <a:effectRef idx="3">
            <a:schemeClr val="accent3"/>
          </a:effectRef>
          <a:fontRef idx="minor">
            <a:schemeClr val="lt1"/>
          </a:fontRef>
        </p:style>
        <p:txBody>
          <a:bodyPr wrap="square" rtlCol="0">
            <a:spAutoFit/>
          </a:bodyPr>
          <a:lstStyle/>
          <a:p>
            <a:r>
              <a:rPr lang="en-GB" sz="2800" b="1" dirty="0">
                <a:latin typeface="+mn-lt"/>
              </a:rPr>
              <a:t>#OneEU2022</a:t>
            </a:r>
          </a:p>
        </p:txBody>
      </p:sp>
      <p:sp>
        <p:nvSpPr>
          <p:cNvPr id="7" name="TextBox 6">
            <a:extLst>
              <a:ext uri="{FF2B5EF4-FFF2-40B4-BE49-F238E27FC236}">
                <a16:creationId xmlns:a16="http://schemas.microsoft.com/office/drawing/2014/main" id="{3459CB0A-E9AD-47E6-AEEC-CF144AA99A1E}"/>
              </a:ext>
            </a:extLst>
          </p:cNvPr>
          <p:cNvSpPr txBox="1"/>
          <p:nvPr userDrawn="1"/>
        </p:nvSpPr>
        <p:spPr>
          <a:xfrm>
            <a:off x="8026400" y="4852839"/>
            <a:ext cx="2844800" cy="523220"/>
          </a:xfrm>
          <a:prstGeom prst="rect">
            <a:avLst/>
          </a:prstGeom>
        </p:spPr>
        <p:style>
          <a:lnRef idx="1">
            <a:schemeClr val="accent1"/>
          </a:lnRef>
          <a:fillRef idx="3">
            <a:schemeClr val="accent1"/>
          </a:fillRef>
          <a:effectRef idx="2">
            <a:schemeClr val="accent1"/>
          </a:effectRef>
          <a:fontRef idx="minor">
            <a:schemeClr val="lt1"/>
          </a:fontRef>
        </p:style>
        <p:txBody>
          <a:bodyPr wrap="square" rtlCol="0">
            <a:spAutoFit/>
          </a:bodyPr>
          <a:lstStyle/>
          <a:p>
            <a:r>
              <a:rPr lang="en-GB" sz="2800" b="1" dirty="0">
                <a:latin typeface="+mn-lt"/>
              </a:rPr>
              <a:t>One2022.eu</a:t>
            </a:r>
          </a:p>
        </p:txBody>
      </p:sp>
    </p:spTree>
    <p:extLst>
      <p:ext uri="{BB962C8B-B14F-4D97-AF65-F5344CB8AC3E}">
        <p14:creationId xmlns:p14="http://schemas.microsoft.com/office/powerpoint/2010/main" val="22543283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1FFCA2-78D2-4956-95E8-39698ED926DC}"/>
              </a:ext>
            </a:extLst>
          </p:cNvPr>
          <p:cNvSpPr>
            <a:spLocks noGrp="1"/>
          </p:cNvSpPr>
          <p:nvPr>
            <p:ph type="title"/>
          </p:nvPr>
        </p:nvSpPr>
        <p:spPr/>
        <p:txBody>
          <a:bodyPr/>
          <a:lstStyle/>
          <a:p>
            <a:r>
              <a:rPr lang="en-US" dirty="0"/>
              <a:t>Click to edit Master title style</a:t>
            </a:r>
            <a:endParaRPr lang="en-GB" dirty="0"/>
          </a:p>
        </p:txBody>
      </p:sp>
      <p:sp>
        <p:nvSpPr>
          <p:cNvPr id="3" name="Slide Number Placeholder 2">
            <a:extLst>
              <a:ext uri="{FF2B5EF4-FFF2-40B4-BE49-F238E27FC236}">
                <a16:creationId xmlns:a16="http://schemas.microsoft.com/office/drawing/2014/main" id="{4B71BE38-11F6-460B-B789-AC9B06FC0E64}"/>
              </a:ext>
            </a:extLst>
          </p:cNvPr>
          <p:cNvSpPr>
            <a:spLocks noGrp="1"/>
          </p:cNvSpPr>
          <p:nvPr>
            <p:ph type="sldNum" sz="quarter" idx="10"/>
          </p:nvPr>
        </p:nvSpPr>
        <p:spPr/>
        <p:txBody>
          <a:bodyPr/>
          <a:lstStyle/>
          <a:p>
            <a:fld id="{EED97C98-BBA3-4D37-A7D7-8A58A0112472}" type="slidenum">
              <a:rPr lang="en-GB" smtClean="0"/>
              <a:t>‹#›</a:t>
            </a:fld>
            <a:endParaRPr lang="en-GB"/>
          </a:p>
        </p:txBody>
      </p:sp>
      <p:sp>
        <p:nvSpPr>
          <p:cNvPr id="4" name="Footer Placeholder 3">
            <a:extLst>
              <a:ext uri="{FF2B5EF4-FFF2-40B4-BE49-F238E27FC236}">
                <a16:creationId xmlns:a16="http://schemas.microsoft.com/office/drawing/2014/main" id="{386AAE0E-AA9D-4B14-A3B5-CE8FD86CE7DF}"/>
              </a:ext>
            </a:extLst>
          </p:cNvPr>
          <p:cNvSpPr>
            <a:spLocks noGrp="1"/>
          </p:cNvSpPr>
          <p:nvPr>
            <p:ph type="ftr" sz="quarter" idx="11"/>
          </p:nvPr>
        </p:nvSpPr>
        <p:spPr/>
        <p:txBody>
          <a:bodyPr/>
          <a:lstStyle/>
          <a:p>
            <a:endParaRPr lang="en-GB"/>
          </a:p>
        </p:txBody>
      </p:sp>
    </p:spTree>
    <p:extLst>
      <p:ext uri="{BB962C8B-B14F-4D97-AF65-F5344CB8AC3E}">
        <p14:creationId xmlns:p14="http://schemas.microsoft.com/office/powerpoint/2010/main" val="288142719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sp>
        <p:nvSpPr>
          <p:cNvPr id="3" name="Bildplatzhalter 2">
            <a:extLst>
              <a:ext uri="{FF2B5EF4-FFF2-40B4-BE49-F238E27FC236}">
                <a16:creationId xmlns:a16="http://schemas.microsoft.com/office/drawing/2014/main" id="{A33C2CA4-1C62-AC42-A2D7-6DC60DFA33C4}"/>
              </a:ext>
            </a:extLst>
          </p:cNvPr>
          <p:cNvSpPr>
            <a:spLocks noGrp="1" noChangeAspect="1"/>
          </p:cNvSpPr>
          <p:nvPr>
            <p:ph type="pic" idx="1" hasCustomPrompt="1"/>
          </p:nvPr>
        </p:nvSpPr>
        <p:spPr>
          <a:xfrm>
            <a:off x="4646400" y="0"/>
            <a:ext cx="7545600" cy="68580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dirty="0"/>
              <a:t> </a:t>
            </a:r>
          </a:p>
        </p:txBody>
      </p:sp>
      <p:sp>
        <p:nvSpPr>
          <p:cNvPr id="4" name="Textplatzhalter 3">
            <a:extLst>
              <a:ext uri="{FF2B5EF4-FFF2-40B4-BE49-F238E27FC236}">
                <a16:creationId xmlns:a16="http://schemas.microsoft.com/office/drawing/2014/main" id="{4A2A5DCE-E623-9C4B-9EF6-5486136BBD68}"/>
              </a:ext>
            </a:extLst>
          </p:cNvPr>
          <p:cNvSpPr>
            <a:spLocks noGrp="1"/>
          </p:cNvSpPr>
          <p:nvPr>
            <p:ph type="body" sz="half" idx="2" hasCustomPrompt="1"/>
          </p:nvPr>
        </p:nvSpPr>
        <p:spPr>
          <a:xfrm>
            <a:off x="417918" y="4471200"/>
            <a:ext cx="3932767" cy="1462588"/>
          </a:xfrm>
          <a:prstGeom prst="rect">
            <a:avLst/>
          </a:prstGeom>
        </p:spPr>
        <p:txBody>
          <a:bodyPr/>
          <a:lstStyle>
            <a:lvl1pPr marL="0" indent="0" algn="r">
              <a:buNone/>
              <a:defRPr sz="3200" b="1">
                <a:solidFill>
                  <a:schemeClr val="accent5"/>
                </a:solidFill>
                <a:latin typeface="Verdana" panose="020B0604030504040204" pitchFamily="34" charset="0"/>
                <a:ea typeface="Verdana" panose="020B0604030504040204" pitchFamily="34" charset="0"/>
                <a:cs typeface="Verdana" panose="020B060403050404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dirty="0" err="1"/>
              <a:t>Divider</a:t>
            </a:r>
            <a:endParaRPr lang="de-DE" dirty="0"/>
          </a:p>
        </p:txBody>
      </p:sp>
      <p:sp>
        <p:nvSpPr>
          <p:cNvPr id="2" name="Slide Number Placeholder 1">
            <a:extLst>
              <a:ext uri="{FF2B5EF4-FFF2-40B4-BE49-F238E27FC236}">
                <a16:creationId xmlns:a16="http://schemas.microsoft.com/office/drawing/2014/main" id="{17327C5E-5F79-453E-8E4A-32ADDBA3C538}"/>
              </a:ext>
            </a:extLst>
          </p:cNvPr>
          <p:cNvSpPr>
            <a:spLocks noGrp="1"/>
          </p:cNvSpPr>
          <p:nvPr>
            <p:ph type="sldNum" sz="quarter" idx="10"/>
          </p:nvPr>
        </p:nvSpPr>
        <p:spPr/>
        <p:txBody>
          <a:bodyPr/>
          <a:lstStyle/>
          <a:p>
            <a:fld id="{2E41DABE-92EA-4965-BE4F-87E7DD32D446}" type="slidenum">
              <a:rPr lang="en-GB" smtClean="0"/>
              <a:t>‹#›</a:t>
            </a:fld>
            <a:endParaRPr lang="en-GB"/>
          </a:p>
        </p:txBody>
      </p:sp>
    </p:spTree>
    <p:extLst>
      <p:ext uri="{BB962C8B-B14F-4D97-AF65-F5344CB8AC3E}">
        <p14:creationId xmlns:p14="http://schemas.microsoft.com/office/powerpoint/2010/main" val="13777589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White page">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9C16E92-6B0E-44FF-A347-5FB7190409DC}"/>
              </a:ext>
            </a:extLst>
          </p:cNvPr>
          <p:cNvSpPr>
            <a:spLocks noGrp="1"/>
          </p:cNvSpPr>
          <p:nvPr>
            <p:ph type="sldNum" sz="quarter" idx="10"/>
          </p:nvPr>
        </p:nvSpPr>
        <p:spPr/>
        <p:txBody>
          <a:bodyPr/>
          <a:lstStyle/>
          <a:p>
            <a:fld id="{2E41DABE-92EA-4965-BE4F-87E7DD32D446}" type="slidenum">
              <a:rPr lang="en-GB" smtClean="0"/>
              <a:t>‹#›</a:t>
            </a:fld>
            <a:endParaRPr lang="en-GB"/>
          </a:p>
        </p:txBody>
      </p:sp>
    </p:spTree>
    <p:extLst>
      <p:ext uri="{BB962C8B-B14F-4D97-AF65-F5344CB8AC3E}">
        <p14:creationId xmlns:p14="http://schemas.microsoft.com/office/powerpoint/2010/main" val="235187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Two contents">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2907A7FF-749B-FD4B-8FB1-CB55680A7642}"/>
              </a:ext>
            </a:extLst>
          </p:cNvPr>
          <p:cNvSpPr>
            <a:spLocks noGrp="1"/>
          </p:cNvSpPr>
          <p:nvPr>
            <p:ph sz="half" idx="1" hasCustomPrompt="1"/>
          </p:nvPr>
        </p:nvSpPr>
        <p:spPr>
          <a:xfrm>
            <a:off x="838200" y="1403350"/>
            <a:ext cx="5156200" cy="4773613"/>
          </a:xfrm>
          <a:prstGeom prst="rect">
            <a:avLst/>
          </a:prstGeom>
        </p:spPr>
        <p:txBody>
          <a:bodyPr/>
          <a:lstStyle>
            <a:lvl1pPr marL="228600" indent="-228600">
              <a:buClr>
                <a:schemeClr val="accent5"/>
              </a:buClr>
              <a:buFont typeface="Wingdings" panose="05000000000000000000" pitchFamily="2" charset="2"/>
              <a:buChar char="§"/>
              <a:defRPr>
                <a:solidFill>
                  <a:schemeClr val="tx1">
                    <a:lumMod val="50000"/>
                    <a:lumOff val="50000"/>
                  </a:schemeClr>
                </a:solidFill>
                <a:latin typeface="Verdana" panose="020B0604030504040204" pitchFamily="34" charset="0"/>
                <a:ea typeface="Verdana" panose="020B0604030504040204" pitchFamily="34" charset="0"/>
                <a:cs typeface="Verdana" panose="020B0604030504040204" pitchFamily="34" charset="0"/>
              </a:defRPr>
            </a:lvl1pPr>
            <a:lvl2pPr marL="685800" indent="-228600">
              <a:buClr>
                <a:schemeClr val="accent5"/>
              </a:buClr>
              <a:buFont typeface="Wingdings" panose="05000000000000000000" pitchFamily="2" charset="2"/>
              <a:buChar char="§"/>
              <a:defRPr>
                <a:solidFill>
                  <a:schemeClr val="tx1">
                    <a:lumMod val="50000"/>
                    <a:lumOff val="50000"/>
                  </a:schemeClr>
                </a:solidFill>
                <a:latin typeface="Verdana" panose="020B0604030504040204" pitchFamily="34" charset="0"/>
                <a:ea typeface="Verdana" panose="020B0604030504040204" pitchFamily="34" charset="0"/>
                <a:cs typeface="Verdana" panose="020B0604030504040204" pitchFamily="34" charset="0"/>
              </a:defRPr>
            </a:lvl2pPr>
            <a:lvl3pPr marL="1143000" indent="-228600">
              <a:buClr>
                <a:schemeClr val="accent5"/>
              </a:buClr>
              <a:buFont typeface="Wingdings" panose="05000000000000000000" pitchFamily="2" charset="2"/>
              <a:buChar char="§"/>
              <a:defRPr>
                <a:solidFill>
                  <a:schemeClr val="tx1">
                    <a:lumMod val="50000"/>
                    <a:lumOff val="50000"/>
                  </a:schemeClr>
                </a:solidFill>
                <a:latin typeface="Verdana" panose="020B0604030504040204" pitchFamily="34" charset="0"/>
                <a:ea typeface="Verdana" panose="020B0604030504040204" pitchFamily="34" charset="0"/>
                <a:cs typeface="Verdana" panose="020B0604030504040204" pitchFamily="34" charset="0"/>
              </a:defRPr>
            </a:lvl3pPr>
            <a:lvl4pPr marL="1600200" indent="-228600">
              <a:buClr>
                <a:schemeClr val="accent5"/>
              </a:buClr>
              <a:buFont typeface="Wingdings" panose="05000000000000000000" pitchFamily="2" charset="2"/>
              <a:buChar char="§"/>
              <a:defRPr>
                <a:solidFill>
                  <a:schemeClr val="tx1">
                    <a:lumMod val="50000"/>
                    <a:lumOff val="50000"/>
                  </a:schemeClr>
                </a:solidFill>
                <a:latin typeface="Verdana" panose="020B0604030504040204" pitchFamily="34" charset="0"/>
                <a:ea typeface="Verdana" panose="020B0604030504040204" pitchFamily="34" charset="0"/>
                <a:cs typeface="Verdana" panose="020B0604030504040204" pitchFamily="34" charset="0"/>
              </a:defRPr>
            </a:lvl4pPr>
            <a:lvl5pPr marL="2057400" indent="-228600">
              <a:buClr>
                <a:schemeClr val="accent5"/>
              </a:buClr>
              <a:buFont typeface="Wingdings" panose="05000000000000000000" pitchFamily="2" charset="2"/>
              <a:buChar char="§"/>
              <a:defRPr>
                <a:solidFill>
                  <a:schemeClr val="tx1">
                    <a:lumMod val="50000"/>
                    <a:lumOff val="50000"/>
                  </a:schemeClr>
                </a:solidFill>
                <a:latin typeface="Verdana" panose="020B0604030504040204" pitchFamily="34" charset="0"/>
                <a:ea typeface="Verdana" panose="020B0604030504040204" pitchFamily="34" charset="0"/>
                <a:cs typeface="Verdana" panose="020B0604030504040204" pitchFamily="34" charset="0"/>
              </a:defRPr>
            </a:lvl5pPr>
          </a:lstStyle>
          <a:p>
            <a:pPr lvl="0"/>
            <a:r>
              <a:rPr lang="de-DE" dirty="0"/>
              <a:t>Text Master</a:t>
            </a:r>
          </a:p>
          <a:p>
            <a:pPr lvl="1"/>
            <a:r>
              <a:rPr lang="de-DE" dirty="0"/>
              <a:t>Second </a:t>
            </a:r>
            <a:r>
              <a:rPr lang="de-DE" dirty="0" err="1"/>
              <a:t>line</a:t>
            </a:r>
            <a:endParaRPr lang="de-DE" dirty="0"/>
          </a:p>
          <a:p>
            <a:pPr lvl="2"/>
            <a:r>
              <a:rPr lang="de-DE" dirty="0"/>
              <a:t>Third </a:t>
            </a:r>
            <a:r>
              <a:rPr lang="de-DE" dirty="0" err="1"/>
              <a:t>line</a:t>
            </a:r>
            <a:endParaRPr lang="de-DE" dirty="0"/>
          </a:p>
          <a:p>
            <a:pPr lvl="3"/>
            <a:r>
              <a:rPr lang="de-DE" dirty="0" err="1"/>
              <a:t>Fourth</a:t>
            </a:r>
            <a:r>
              <a:rPr lang="de-DE" dirty="0"/>
              <a:t> </a:t>
            </a:r>
            <a:r>
              <a:rPr lang="de-DE" dirty="0" err="1"/>
              <a:t>line</a:t>
            </a:r>
            <a:endParaRPr lang="de-DE" dirty="0"/>
          </a:p>
          <a:p>
            <a:pPr lvl="4"/>
            <a:r>
              <a:rPr lang="de-DE" dirty="0" err="1"/>
              <a:t>Fifth</a:t>
            </a:r>
            <a:r>
              <a:rPr lang="de-DE" dirty="0"/>
              <a:t> </a:t>
            </a:r>
            <a:r>
              <a:rPr lang="de-DE" dirty="0" err="1"/>
              <a:t>line</a:t>
            </a:r>
            <a:endParaRPr lang="de-DE" dirty="0"/>
          </a:p>
        </p:txBody>
      </p:sp>
      <p:sp>
        <p:nvSpPr>
          <p:cNvPr id="4" name="Inhaltsplatzhalter 3">
            <a:extLst>
              <a:ext uri="{FF2B5EF4-FFF2-40B4-BE49-F238E27FC236}">
                <a16:creationId xmlns:a16="http://schemas.microsoft.com/office/drawing/2014/main" id="{D8E0DC7E-96D3-834D-B30A-6A21FF9CC449}"/>
              </a:ext>
            </a:extLst>
          </p:cNvPr>
          <p:cNvSpPr>
            <a:spLocks noGrp="1"/>
          </p:cNvSpPr>
          <p:nvPr>
            <p:ph sz="half" idx="2" hasCustomPrompt="1"/>
          </p:nvPr>
        </p:nvSpPr>
        <p:spPr>
          <a:xfrm>
            <a:off x="6197600" y="1403350"/>
            <a:ext cx="5156200" cy="4773613"/>
          </a:xfrm>
          <a:prstGeom prst="rect">
            <a:avLst/>
          </a:prstGeom>
        </p:spPr>
        <p:txBody>
          <a:bodyPr/>
          <a:lstStyle>
            <a:lvl1pPr marL="228600" indent="-228600">
              <a:buClr>
                <a:schemeClr val="accent5"/>
              </a:buClr>
              <a:buFont typeface="Wingdings" panose="05000000000000000000" pitchFamily="2" charset="2"/>
              <a:buChar char="§"/>
              <a:defRPr>
                <a:solidFill>
                  <a:schemeClr val="tx1">
                    <a:lumMod val="50000"/>
                    <a:lumOff val="50000"/>
                  </a:schemeClr>
                </a:solidFill>
                <a:latin typeface="Verdana" panose="020B0604030504040204" pitchFamily="34" charset="0"/>
                <a:ea typeface="Verdana" panose="020B0604030504040204" pitchFamily="34" charset="0"/>
                <a:cs typeface="Verdana" panose="020B0604030504040204" pitchFamily="34" charset="0"/>
              </a:defRPr>
            </a:lvl1pPr>
            <a:lvl2pPr marL="685800" indent="-228600">
              <a:buClr>
                <a:schemeClr val="accent5"/>
              </a:buClr>
              <a:buFont typeface="Wingdings" panose="05000000000000000000" pitchFamily="2" charset="2"/>
              <a:buChar char="§"/>
              <a:defRPr>
                <a:solidFill>
                  <a:schemeClr val="tx1">
                    <a:lumMod val="50000"/>
                    <a:lumOff val="50000"/>
                  </a:schemeClr>
                </a:solidFill>
                <a:latin typeface="Verdana" panose="020B0604030504040204" pitchFamily="34" charset="0"/>
                <a:ea typeface="Verdana" panose="020B0604030504040204" pitchFamily="34" charset="0"/>
                <a:cs typeface="Verdana" panose="020B0604030504040204" pitchFamily="34" charset="0"/>
              </a:defRPr>
            </a:lvl2pPr>
            <a:lvl3pPr marL="1143000" indent="-228600">
              <a:buClr>
                <a:schemeClr val="accent5"/>
              </a:buClr>
              <a:buFont typeface="Wingdings" panose="05000000000000000000" pitchFamily="2" charset="2"/>
              <a:buChar char="§"/>
              <a:defRPr>
                <a:solidFill>
                  <a:schemeClr val="tx1">
                    <a:lumMod val="50000"/>
                    <a:lumOff val="50000"/>
                  </a:schemeClr>
                </a:solidFill>
                <a:latin typeface="Verdana" panose="020B0604030504040204" pitchFamily="34" charset="0"/>
                <a:ea typeface="Verdana" panose="020B0604030504040204" pitchFamily="34" charset="0"/>
                <a:cs typeface="Verdana" panose="020B0604030504040204" pitchFamily="34" charset="0"/>
              </a:defRPr>
            </a:lvl3pPr>
            <a:lvl4pPr marL="1600200" indent="-228600">
              <a:buClr>
                <a:schemeClr val="accent5"/>
              </a:buClr>
              <a:buFont typeface="Wingdings" panose="05000000000000000000" pitchFamily="2" charset="2"/>
              <a:buChar char="§"/>
              <a:defRPr>
                <a:solidFill>
                  <a:schemeClr val="tx1">
                    <a:lumMod val="50000"/>
                    <a:lumOff val="50000"/>
                  </a:schemeClr>
                </a:solidFill>
                <a:latin typeface="Verdana" panose="020B0604030504040204" pitchFamily="34" charset="0"/>
                <a:ea typeface="Verdana" panose="020B0604030504040204" pitchFamily="34" charset="0"/>
                <a:cs typeface="Verdana" panose="020B0604030504040204" pitchFamily="34" charset="0"/>
              </a:defRPr>
            </a:lvl4pPr>
            <a:lvl5pPr marL="2057400" indent="-228600">
              <a:buClr>
                <a:schemeClr val="accent5"/>
              </a:buClr>
              <a:buFont typeface="Wingdings" panose="05000000000000000000" pitchFamily="2" charset="2"/>
              <a:buChar char="§"/>
              <a:defRPr>
                <a:solidFill>
                  <a:schemeClr val="tx1">
                    <a:lumMod val="50000"/>
                    <a:lumOff val="50000"/>
                  </a:schemeClr>
                </a:solidFill>
                <a:latin typeface="Verdana" panose="020B0604030504040204" pitchFamily="34" charset="0"/>
                <a:ea typeface="Verdana" panose="020B0604030504040204" pitchFamily="34" charset="0"/>
                <a:cs typeface="Verdana" panose="020B0604030504040204" pitchFamily="34" charset="0"/>
              </a:defRPr>
            </a:lvl5pPr>
          </a:lstStyle>
          <a:p>
            <a:pPr lvl="0"/>
            <a:r>
              <a:rPr lang="de-DE" dirty="0"/>
              <a:t>Text Master</a:t>
            </a:r>
          </a:p>
          <a:p>
            <a:pPr lvl="1"/>
            <a:r>
              <a:rPr lang="de-DE" dirty="0"/>
              <a:t>Second </a:t>
            </a:r>
            <a:r>
              <a:rPr lang="de-DE" dirty="0" err="1"/>
              <a:t>line</a:t>
            </a:r>
            <a:endParaRPr lang="de-DE" dirty="0"/>
          </a:p>
          <a:p>
            <a:pPr lvl="2"/>
            <a:r>
              <a:rPr lang="de-DE" dirty="0"/>
              <a:t>Third </a:t>
            </a:r>
            <a:r>
              <a:rPr lang="de-DE" dirty="0" err="1"/>
              <a:t>line</a:t>
            </a:r>
            <a:endParaRPr lang="de-DE" dirty="0"/>
          </a:p>
          <a:p>
            <a:pPr lvl="3"/>
            <a:r>
              <a:rPr lang="de-DE" dirty="0" err="1"/>
              <a:t>Fourth</a:t>
            </a:r>
            <a:r>
              <a:rPr lang="de-DE" dirty="0"/>
              <a:t> </a:t>
            </a:r>
            <a:r>
              <a:rPr lang="de-DE" dirty="0" err="1"/>
              <a:t>line</a:t>
            </a:r>
            <a:endParaRPr lang="de-DE" dirty="0"/>
          </a:p>
          <a:p>
            <a:pPr lvl="4"/>
            <a:r>
              <a:rPr lang="de-DE" dirty="0" err="1"/>
              <a:t>Fifth</a:t>
            </a:r>
            <a:r>
              <a:rPr lang="de-DE" dirty="0"/>
              <a:t> </a:t>
            </a:r>
            <a:r>
              <a:rPr lang="de-DE" dirty="0" err="1"/>
              <a:t>line</a:t>
            </a:r>
            <a:endParaRPr lang="de-DE" dirty="0"/>
          </a:p>
        </p:txBody>
      </p:sp>
      <p:sp>
        <p:nvSpPr>
          <p:cNvPr id="5" name="Titelplatzhalter 9">
            <a:extLst>
              <a:ext uri="{FF2B5EF4-FFF2-40B4-BE49-F238E27FC236}">
                <a16:creationId xmlns:a16="http://schemas.microsoft.com/office/drawing/2014/main" id="{2380EC3E-5A77-0D46-A5C9-D398B1538FCC}"/>
              </a:ext>
            </a:extLst>
          </p:cNvPr>
          <p:cNvSpPr>
            <a:spLocks noGrp="1"/>
          </p:cNvSpPr>
          <p:nvPr>
            <p:ph type="title"/>
          </p:nvPr>
        </p:nvSpPr>
        <p:spPr>
          <a:xfrm>
            <a:off x="384000" y="64800"/>
            <a:ext cx="10240200" cy="894050"/>
          </a:xfrm>
          <a:prstGeom prst="rect">
            <a:avLst/>
          </a:prstGeom>
        </p:spPr>
        <p:txBody>
          <a:bodyPr vert="horz" lIns="91440" tIns="45720" rIns="91440" bIns="45720" rtlCol="0" anchor="ctr">
            <a:normAutofit/>
          </a:bodyPr>
          <a:lstStyle>
            <a:lvl1pPr>
              <a:defRPr sz="2800"/>
            </a:lvl1pPr>
          </a:lstStyle>
          <a:p>
            <a:r>
              <a:rPr lang="en-US"/>
              <a:t>Click to edit Master title style</a:t>
            </a:r>
            <a:endParaRPr lang="de-DE" dirty="0"/>
          </a:p>
        </p:txBody>
      </p:sp>
      <p:sp>
        <p:nvSpPr>
          <p:cNvPr id="2" name="Slide Number Placeholder 1">
            <a:extLst>
              <a:ext uri="{FF2B5EF4-FFF2-40B4-BE49-F238E27FC236}">
                <a16:creationId xmlns:a16="http://schemas.microsoft.com/office/drawing/2014/main" id="{E77C5585-31BC-4A2A-A1CD-208F5BA53898}"/>
              </a:ext>
            </a:extLst>
          </p:cNvPr>
          <p:cNvSpPr>
            <a:spLocks noGrp="1"/>
          </p:cNvSpPr>
          <p:nvPr>
            <p:ph type="sldNum" sz="quarter" idx="10"/>
          </p:nvPr>
        </p:nvSpPr>
        <p:spPr/>
        <p:txBody>
          <a:bodyPr/>
          <a:lstStyle/>
          <a:p>
            <a:fld id="{50458AA6-F4E1-4775-A7C7-7F4BDD9FBD13}" type="slidenum">
              <a:rPr lang="en-GB" smtClean="0"/>
              <a:t>‹#›</a:t>
            </a:fld>
            <a:endParaRPr lang="en-GB"/>
          </a:p>
        </p:txBody>
      </p:sp>
      <p:sp>
        <p:nvSpPr>
          <p:cNvPr id="6" name="Footer Placeholder 5">
            <a:extLst>
              <a:ext uri="{FF2B5EF4-FFF2-40B4-BE49-F238E27FC236}">
                <a16:creationId xmlns:a16="http://schemas.microsoft.com/office/drawing/2014/main" id="{2EEE5F10-C128-40A9-88D3-791F9A9767CB}"/>
              </a:ext>
            </a:extLst>
          </p:cNvPr>
          <p:cNvSpPr>
            <a:spLocks noGrp="1"/>
          </p:cNvSpPr>
          <p:nvPr>
            <p:ph type="ftr" sz="quarter" idx="11"/>
          </p:nvPr>
        </p:nvSpPr>
        <p:spPr/>
        <p:txBody>
          <a:bodyPr/>
          <a:lstStyle/>
          <a:p>
            <a:endParaRPr lang="en-GB"/>
          </a:p>
        </p:txBody>
      </p:sp>
    </p:spTree>
    <p:extLst>
      <p:ext uri="{BB962C8B-B14F-4D97-AF65-F5344CB8AC3E}">
        <p14:creationId xmlns:p14="http://schemas.microsoft.com/office/powerpoint/2010/main" val="8250570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Title Slide">
    <p:spTree>
      <p:nvGrpSpPr>
        <p:cNvPr id="1" name=""/>
        <p:cNvGrpSpPr/>
        <p:nvPr/>
      </p:nvGrpSpPr>
      <p:grpSpPr>
        <a:xfrm>
          <a:off x="0" y="0"/>
          <a:ext cx="0" cy="0"/>
          <a:chOff x="0" y="0"/>
          <a:chExt cx="0" cy="0"/>
        </a:xfrm>
      </p:grpSpPr>
      <p:pic>
        <p:nvPicPr>
          <p:cNvPr id="17" name="Picture 1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Subtitle 2"/>
          <p:cNvSpPr>
            <a:spLocks noGrp="1"/>
          </p:cNvSpPr>
          <p:nvPr>
            <p:ph type="subTitle" idx="1" hasCustomPrompt="1"/>
          </p:nvPr>
        </p:nvSpPr>
        <p:spPr>
          <a:xfrm>
            <a:off x="4948053" y="6169161"/>
            <a:ext cx="6292719" cy="471903"/>
          </a:xfrm>
        </p:spPr>
        <p:txBody>
          <a:bodyPr>
            <a:normAutofit/>
          </a:bodyPr>
          <a:lstStyle>
            <a:lvl1pPr marL="0" marR="0" indent="0" algn="l" defTabSz="609585" rtl="0" eaLnBrk="1" fontAlgn="auto" latinLnBrk="0" hangingPunct="1">
              <a:lnSpc>
                <a:spcPct val="100000"/>
              </a:lnSpc>
              <a:spcBef>
                <a:spcPts val="0"/>
              </a:spcBef>
              <a:spcAft>
                <a:spcPts val="0"/>
              </a:spcAft>
              <a:buClrTx/>
              <a:buSzTx/>
              <a:buFont typeface="Arial" pitchFamily="34" charset="0"/>
              <a:buNone/>
              <a:tabLst/>
              <a:defRPr lang="en-GB" sz="2533" kern="1200" dirty="0" smtClean="0">
                <a:ln>
                  <a:noFill/>
                </a:ln>
                <a:solidFill>
                  <a:srgbClr val="0099AB"/>
                </a:solidFill>
                <a:latin typeface="Verdana"/>
                <a:ea typeface="+mn-ea"/>
                <a:cs typeface="Verdana"/>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pPr>
              <a:defRPr/>
            </a:pPr>
            <a:r>
              <a:rPr lang="en-US"/>
              <a:t>Date</a:t>
            </a:r>
            <a:endParaRPr lang="en-GB"/>
          </a:p>
        </p:txBody>
      </p:sp>
      <p:sp>
        <p:nvSpPr>
          <p:cNvPr id="11" name="Title 10"/>
          <p:cNvSpPr>
            <a:spLocks noGrp="1"/>
          </p:cNvSpPr>
          <p:nvPr>
            <p:ph type="title" hasCustomPrompt="1"/>
          </p:nvPr>
        </p:nvSpPr>
        <p:spPr>
          <a:xfrm>
            <a:off x="4948053" y="1756269"/>
            <a:ext cx="6887079" cy="2331720"/>
          </a:xfrm>
        </p:spPr>
        <p:txBody>
          <a:bodyPr>
            <a:noAutofit/>
          </a:bodyPr>
          <a:lstStyle>
            <a:lvl1pPr algn="l">
              <a:defRPr sz="3733">
                <a:solidFill>
                  <a:srgbClr val="858587"/>
                </a:solidFill>
              </a:defRPr>
            </a:lvl1pPr>
          </a:lstStyle>
          <a:p>
            <a:r>
              <a:rPr lang="en-US"/>
              <a:t>Title of the presentation</a:t>
            </a:r>
            <a:endParaRPr lang="en-GB"/>
          </a:p>
        </p:txBody>
      </p:sp>
      <p:sp>
        <p:nvSpPr>
          <p:cNvPr id="13" name="Text Placeholder 12"/>
          <p:cNvSpPr>
            <a:spLocks noGrp="1"/>
          </p:cNvSpPr>
          <p:nvPr>
            <p:ph type="body" sz="quarter" idx="10" hasCustomPrompt="1"/>
          </p:nvPr>
        </p:nvSpPr>
        <p:spPr>
          <a:xfrm>
            <a:off x="4947930" y="4799333"/>
            <a:ext cx="6888471" cy="406715"/>
          </a:xfrm>
        </p:spPr>
        <p:txBody>
          <a:bodyPr>
            <a:noAutofit/>
          </a:bodyPr>
          <a:lstStyle>
            <a:lvl1pPr algn="l">
              <a:defRPr lang="en-GB" sz="2667" b="1" kern="1200" dirty="0" smtClean="0">
                <a:ln>
                  <a:noFill/>
                </a:ln>
                <a:solidFill>
                  <a:srgbClr val="0099AB"/>
                </a:solidFill>
                <a:latin typeface="Verdana"/>
                <a:ea typeface="+mn-ea"/>
                <a:cs typeface="Verdana"/>
              </a:defRPr>
            </a:lvl1pPr>
            <a:lvl2pPr>
              <a:defRPr sz="2667"/>
            </a:lvl2pPr>
            <a:lvl3pPr>
              <a:defRPr sz="2667"/>
            </a:lvl3pPr>
            <a:lvl4pPr>
              <a:defRPr sz="2667"/>
            </a:lvl4pPr>
            <a:lvl5pPr>
              <a:defRPr sz="2667"/>
            </a:lvl5pPr>
          </a:lstStyle>
          <a:p>
            <a:pPr lvl="0"/>
            <a:r>
              <a:rPr lang="en-US"/>
              <a:t>Speaker</a:t>
            </a:r>
            <a:endParaRPr lang="en-GB"/>
          </a:p>
        </p:txBody>
      </p:sp>
      <p:sp>
        <p:nvSpPr>
          <p:cNvPr id="14" name="Text Placeholder 12"/>
          <p:cNvSpPr>
            <a:spLocks noGrp="1"/>
          </p:cNvSpPr>
          <p:nvPr>
            <p:ph type="body" sz="quarter" idx="11" hasCustomPrompt="1"/>
          </p:nvPr>
        </p:nvSpPr>
        <p:spPr>
          <a:xfrm>
            <a:off x="4947930" y="5213455"/>
            <a:ext cx="6888471" cy="406715"/>
          </a:xfrm>
        </p:spPr>
        <p:txBody>
          <a:bodyPr>
            <a:noAutofit/>
          </a:bodyPr>
          <a:lstStyle>
            <a:lvl1pPr algn="l">
              <a:defRPr lang="en-GB" sz="2667" kern="1200" dirty="0" smtClean="0">
                <a:ln>
                  <a:noFill/>
                </a:ln>
                <a:solidFill>
                  <a:srgbClr val="0099AB"/>
                </a:solidFill>
                <a:latin typeface="Verdana"/>
                <a:ea typeface="+mn-ea"/>
                <a:cs typeface="Verdana"/>
              </a:defRPr>
            </a:lvl1pPr>
            <a:lvl2pPr>
              <a:defRPr sz="2667"/>
            </a:lvl2pPr>
            <a:lvl3pPr>
              <a:defRPr sz="2667"/>
            </a:lvl3pPr>
            <a:lvl4pPr>
              <a:defRPr sz="2667"/>
            </a:lvl4pPr>
            <a:lvl5pPr>
              <a:defRPr sz="2667"/>
            </a:lvl5pPr>
          </a:lstStyle>
          <a:p>
            <a:pPr lvl="0"/>
            <a:r>
              <a:rPr lang="en-US"/>
              <a:t>Job title</a:t>
            </a:r>
            <a:endParaRPr lang="en-GB"/>
          </a:p>
        </p:txBody>
      </p:sp>
      <p:pic>
        <p:nvPicPr>
          <p:cNvPr id="18" name="Picture 17"/>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0504171" y="5946796"/>
            <a:ext cx="1473200" cy="694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78836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Heading and content">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5B8DBC70-1BC9-0144-84E9-AA5A1BB163DE}"/>
              </a:ext>
            </a:extLst>
          </p:cNvPr>
          <p:cNvSpPr>
            <a:spLocks noGrp="1"/>
          </p:cNvSpPr>
          <p:nvPr>
            <p:ph idx="1" hasCustomPrompt="1"/>
          </p:nvPr>
        </p:nvSpPr>
        <p:spPr>
          <a:xfrm>
            <a:off x="838200" y="1409700"/>
            <a:ext cx="10515600" cy="4767263"/>
          </a:xfrm>
          <a:prstGeom prst="rect">
            <a:avLst/>
          </a:prstGeom>
        </p:spPr>
        <p:txBody>
          <a:bodyPr/>
          <a:lstStyle>
            <a:lvl1pPr marL="228600" indent="-228600">
              <a:buClr>
                <a:schemeClr val="accent5"/>
              </a:buClr>
              <a:buFont typeface="Wingdings" panose="05000000000000000000" pitchFamily="2" charset="2"/>
              <a:buChar char="§"/>
              <a:defRPr>
                <a:solidFill>
                  <a:schemeClr val="tx1">
                    <a:lumMod val="50000"/>
                    <a:lumOff val="50000"/>
                  </a:schemeClr>
                </a:solidFill>
                <a:latin typeface="Verdana" panose="020B0604030504040204" pitchFamily="34" charset="0"/>
                <a:ea typeface="Verdana" panose="020B0604030504040204" pitchFamily="34" charset="0"/>
                <a:cs typeface="Verdana" panose="020B0604030504040204" pitchFamily="34" charset="0"/>
              </a:defRPr>
            </a:lvl1pPr>
            <a:lvl2pPr marL="685800" indent="-228600">
              <a:buClr>
                <a:schemeClr val="accent5"/>
              </a:buClr>
              <a:buFont typeface="Wingdings" panose="05000000000000000000" pitchFamily="2" charset="2"/>
              <a:buChar char="§"/>
              <a:defRPr>
                <a:solidFill>
                  <a:schemeClr val="tx1">
                    <a:lumMod val="50000"/>
                    <a:lumOff val="50000"/>
                  </a:schemeClr>
                </a:solidFill>
                <a:latin typeface="Verdana" panose="020B0604030504040204" pitchFamily="34" charset="0"/>
                <a:ea typeface="Verdana" panose="020B0604030504040204" pitchFamily="34" charset="0"/>
                <a:cs typeface="Verdana" panose="020B0604030504040204" pitchFamily="34" charset="0"/>
              </a:defRPr>
            </a:lvl2pPr>
            <a:lvl3pPr marL="1143000" indent="-228600">
              <a:buClr>
                <a:schemeClr val="accent5"/>
              </a:buClr>
              <a:buFont typeface="Wingdings" panose="05000000000000000000" pitchFamily="2" charset="2"/>
              <a:buChar char="§"/>
              <a:defRPr>
                <a:solidFill>
                  <a:schemeClr val="tx1">
                    <a:lumMod val="50000"/>
                    <a:lumOff val="50000"/>
                  </a:schemeClr>
                </a:solidFill>
                <a:latin typeface="Verdana" panose="020B0604030504040204" pitchFamily="34" charset="0"/>
                <a:ea typeface="Verdana" panose="020B0604030504040204" pitchFamily="34" charset="0"/>
                <a:cs typeface="Verdana" panose="020B0604030504040204" pitchFamily="34" charset="0"/>
              </a:defRPr>
            </a:lvl3pPr>
            <a:lvl4pPr marL="1600200" indent="-228600">
              <a:buClr>
                <a:schemeClr val="accent5"/>
              </a:buClr>
              <a:buFont typeface="Wingdings" panose="05000000000000000000" pitchFamily="2" charset="2"/>
              <a:buChar char="§"/>
              <a:defRPr>
                <a:solidFill>
                  <a:schemeClr val="tx1">
                    <a:lumMod val="50000"/>
                    <a:lumOff val="50000"/>
                  </a:schemeClr>
                </a:solidFill>
                <a:latin typeface="Verdana" panose="020B0604030504040204" pitchFamily="34" charset="0"/>
                <a:ea typeface="Verdana" panose="020B0604030504040204" pitchFamily="34" charset="0"/>
                <a:cs typeface="Verdana" panose="020B0604030504040204" pitchFamily="34" charset="0"/>
              </a:defRPr>
            </a:lvl4pPr>
            <a:lvl5pPr marL="2057400" indent="-228600">
              <a:buClr>
                <a:schemeClr val="accent5"/>
              </a:buClr>
              <a:buFont typeface="Wingdings" panose="05000000000000000000" pitchFamily="2" charset="2"/>
              <a:buChar char="§"/>
              <a:defRPr>
                <a:solidFill>
                  <a:schemeClr val="tx1">
                    <a:lumMod val="50000"/>
                    <a:lumOff val="50000"/>
                  </a:schemeClr>
                </a:solidFill>
                <a:latin typeface="Verdana" panose="020B0604030504040204" pitchFamily="34" charset="0"/>
                <a:ea typeface="Verdana" panose="020B0604030504040204" pitchFamily="34" charset="0"/>
                <a:cs typeface="Verdana" panose="020B0604030504040204" pitchFamily="34" charset="0"/>
              </a:defRPr>
            </a:lvl5pPr>
          </a:lstStyle>
          <a:p>
            <a:pPr lvl="0"/>
            <a:r>
              <a:rPr lang="de-DE" dirty="0"/>
              <a:t>Text Master</a:t>
            </a:r>
          </a:p>
          <a:p>
            <a:pPr lvl="1"/>
            <a:r>
              <a:rPr lang="de-DE" dirty="0"/>
              <a:t>Second </a:t>
            </a:r>
            <a:r>
              <a:rPr lang="de-DE" dirty="0" err="1"/>
              <a:t>line</a:t>
            </a:r>
            <a:endParaRPr lang="de-DE" dirty="0"/>
          </a:p>
          <a:p>
            <a:pPr lvl="2"/>
            <a:r>
              <a:rPr lang="de-DE" dirty="0"/>
              <a:t>Third </a:t>
            </a:r>
            <a:r>
              <a:rPr lang="de-DE" dirty="0" err="1"/>
              <a:t>line</a:t>
            </a:r>
            <a:endParaRPr lang="de-DE" dirty="0"/>
          </a:p>
          <a:p>
            <a:pPr lvl="3"/>
            <a:r>
              <a:rPr lang="de-DE" dirty="0" err="1"/>
              <a:t>Fourth</a:t>
            </a:r>
            <a:r>
              <a:rPr lang="de-DE" dirty="0"/>
              <a:t> </a:t>
            </a:r>
            <a:r>
              <a:rPr lang="de-DE" dirty="0" err="1"/>
              <a:t>line</a:t>
            </a:r>
            <a:endParaRPr lang="de-DE" dirty="0"/>
          </a:p>
          <a:p>
            <a:pPr lvl="4"/>
            <a:r>
              <a:rPr lang="de-DE" dirty="0" err="1"/>
              <a:t>Fifth</a:t>
            </a:r>
            <a:r>
              <a:rPr lang="de-DE" dirty="0"/>
              <a:t> </a:t>
            </a:r>
            <a:r>
              <a:rPr lang="de-DE" dirty="0" err="1"/>
              <a:t>line</a:t>
            </a:r>
            <a:endParaRPr lang="de-DE" dirty="0"/>
          </a:p>
        </p:txBody>
      </p:sp>
      <p:sp>
        <p:nvSpPr>
          <p:cNvPr id="8" name="Titelplatzhalter 9">
            <a:extLst>
              <a:ext uri="{FF2B5EF4-FFF2-40B4-BE49-F238E27FC236}">
                <a16:creationId xmlns:a16="http://schemas.microsoft.com/office/drawing/2014/main" id="{41F66775-83DF-EB42-9A11-8D9FAEEEFF52}"/>
              </a:ext>
            </a:extLst>
          </p:cNvPr>
          <p:cNvSpPr>
            <a:spLocks noGrp="1"/>
          </p:cNvSpPr>
          <p:nvPr>
            <p:ph type="title"/>
          </p:nvPr>
        </p:nvSpPr>
        <p:spPr>
          <a:xfrm>
            <a:off x="384000" y="64800"/>
            <a:ext cx="10240200" cy="894050"/>
          </a:xfrm>
          <a:prstGeom prst="rect">
            <a:avLst/>
          </a:prstGeom>
        </p:spPr>
        <p:txBody>
          <a:bodyPr vert="horz" lIns="91440" tIns="45720" rIns="91440" bIns="45720" rtlCol="0" anchor="ctr">
            <a:normAutofit/>
          </a:bodyPr>
          <a:lstStyle>
            <a:lvl1pPr>
              <a:defRPr sz="2800"/>
            </a:lvl1pPr>
          </a:lstStyle>
          <a:p>
            <a:r>
              <a:rPr lang="de-DE" dirty="0"/>
              <a:t>Slide </a:t>
            </a:r>
            <a:r>
              <a:rPr lang="de-DE" dirty="0" err="1"/>
              <a:t>Heading</a:t>
            </a:r>
            <a:endParaRPr lang="de-DE" dirty="0"/>
          </a:p>
        </p:txBody>
      </p:sp>
      <p:sp>
        <p:nvSpPr>
          <p:cNvPr id="2" name="Slide Number Placeholder 1">
            <a:extLst>
              <a:ext uri="{FF2B5EF4-FFF2-40B4-BE49-F238E27FC236}">
                <a16:creationId xmlns:a16="http://schemas.microsoft.com/office/drawing/2014/main" id="{0E50799B-9721-4690-9404-3317B2E1B868}"/>
              </a:ext>
            </a:extLst>
          </p:cNvPr>
          <p:cNvSpPr>
            <a:spLocks noGrp="1"/>
          </p:cNvSpPr>
          <p:nvPr>
            <p:ph type="sldNum" sz="quarter" idx="10"/>
          </p:nvPr>
        </p:nvSpPr>
        <p:spPr/>
        <p:txBody>
          <a:bodyPr/>
          <a:lstStyle/>
          <a:p>
            <a:fld id="{50458AA6-F4E1-4775-A7C7-7F4BDD9FBD13}" type="slidenum">
              <a:rPr lang="en-GB" smtClean="0"/>
              <a:t>‹#›</a:t>
            </a:fld>
            <a:endParaRPr lang="en-GB"/>
          </a:p>
        </p:txBody>
      </p:sp>
      <p:sp>
        <p:nvSpPr>
          <p:cNvPr id="4" name="Footer Placeholder 3">
            <a:extLst>
              <a:ext uri="{FF2B5EF4-FFF2-40B4-BE49-F238E27FC236}">
                <a16:creationId xmlns:a16="http://schemas.microsoft.com/office/drawing/2014/main" id="{61B0BA3B-575C-4182-A946-6A490701A55E}"/>
              </a:ext>
            </a:extLst>
          </p:cNvPr>
          <p:cNvSpPr>
            <a:spLocks noGrp="1"/>
          </p:cNvSpPr>
          <p:nvPr>
            <p:ph type="ftr" sz="quarter" idx="11"/>
          </p:nvPr>
        </p:nvSpPr>
        <p:spPr/>
        <p:txBody>
          <a:bodyPr/>
          <a:lstStyle/>
          <a:p>
            <a:endParaRPr lang="en-GB"/>
          </a:p>
        </p:txBody>
      </p:sp>
    </p:spTree>
    <p:extLst>
      <p:ext uri="{BB962C8B-B14F-4D97-AF65-F5344CB8AC3E}">
        <p14:creationId xmlns:p14="http://schemas.microsoft.com/office/powerpoint/2010/main" val="18325654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s">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2907A7FF-749B-FD4B-8FB1-CB55680A7642}"/>
              </a:ext>
            </a:extLst>
          </p:cNvPr>
          <p:cNvSpPr>
            <a:spLocks noGrp="1"/>
          </p:cNvSpPr>
          <p:nvPr>
            <p:ph sz="half" idx="1" hasCustomPrompt="1"/>
          </p:nvPr>
        </p:nvSpPr>
        <p:spPr>
          <a:xfrm>
            <a:off x="838200" y="1403350"/>
            <a:ext cx="5156200" cy="4773613"/>
          </a:xfrm>
          <a:prstGeom prst="rect">
            <a:avLst/>
          </a:prstGeom>
        </p:spPr>
        <p:txBody>
          <a:bodyPr/>
          <a:lstStyle>
            <a:lvl1pPr marL="228600" indent="-228600">
              <a:buClr>
                <a:schemeClr val="accent5"/>
              </a:buClr>
              <a:buFont typeface="Wingdings" panose="05000000000000000000" pitchFamily="2" charset="2"/>
              <a:buChar char="§"/>
              <a:defRPr>
                <a:solidFill>
                  <a:schemeClr val="tx1">
                    <a:lumMod val="50000"/>
                    <a:lumOff val="50000"/>
                  </a:schemeClr>
                </a:solidFill>
                <a:latin typeface="Verdana" panose="020B0604030504040204" pitchFamily="34" charset="0"/>
                <a:ea typeface="Verdana" panose="020B0604030504040204" pitchFamily="34" charset="0"/>
                <a:cs typeface="Verdana" panose="020B0604030504040204" pitchFamily="34" charset="0"/>
              </a:defRPr>
            </a:lvl1pPr>
            <a:lvl2pPr marL="685800" indent="-228600">
              <a:buClr>
                <a:schemeClr val="accent5"/>
              </a:buClr>
              <a:buFont typeface="Wingdings" panose="05000000000000000000" pitchFamily="2" charset="2"/>
              <a:buChar char="§"/>
              <a:defRPr>
                <a:solidFill>
                  <a:schemeClr val="tx1">
                    <a:lumMod val="50000"/>
                    <a:lumOff val="50000"/>
                  </a:schemeClr>
                </a:solidFill>
                <a:latin typeface="Verdana" panose="020B0604030504040204" pitchFamily="34" charset="0"/>
                <a:ea typeface="Verdana" panose="020B0604030504040204" pitchFamily="34" charset="0"/>
                <a:cs typeface="Verdana" panose="020B0604030504040204" pitchFamily="34" charset="0"/>
              </a:defRPr>
            </a:lvl2pPr>
            <a:lvl3pPr marL="1143000" indent="-228600">
              <a:buClr>
                <a:schemeClr val="accent5"/>
              </a:buClr>
              <a:buFont typeface="Wingdings" panose="05000000000000000000" pitchFamily="2" charset="2"/>
              <a:buChar char="§"/>
              <a:defRPr>
                <a:solidFill>
                  <a:schemeClr val="tx1">
                    <a:lumMod val="50000"/>
                    <a:lumOff val="50000"/>
                  </a:schemeClr>
                </a:solidFill>
                <a:latin typeface="Verdana" panose="020B0604030504040204" pitchFamily="34" charset="0"/>
                <a:ea typeface="Verdana" panose="020B0604030504040204" pitchFamily="34" charset="0"/>
                <a:cs typeface="Verdana" panose="020B0604030504040204" pitchFamily="34" charset="0"/>
              </a:defRPr>
            </a:lvl3pPr>
            <a:lvl4pPr marL="1600200" indent="-228600">
              <a:buClr>
                <a:schemeClr val="accent5"/>
              </a:buClr>
              <a:buFont typeface="Wingdings" panose="05000000000000000000" pitchFamily="2" charset="2"/>
              <a:buChar char="§"/>
              <a:defRPr>
                <a:solidFill>
                  <a:schemeClr val="tx1">
                    <a:lumMod val="50000"/>
                    <a:lumOff val="50000"/>
                  </a:schemeClr>
                </a:solidFill>
                <a:latin typeface="Verdana" panose="020B0604030504040204" pitchFamily="34" charset="0"/>
                <a:ea typeface="Verdana" panose="020B0604030504040204" pitchFamily="34" charset="0"/>
                <a:cs typeface="Verdana" panose="020B0604030504040204" pitchFamily="34" charset="0"/>
              </a:defRPr>
            </a:lvl4pPr>
            <a:lvl5pPr marL="2057400" indent="-228600">
              <a:buClr>
                <a:schemeClr val="accent5"/>
              </a:buClr>
              <a:buFont typeface="Wingdings" panose="05000000000000000000" pitchFamily="2" charset="2"/>
              <a:buChar char="§"/>
              <a:defRPr>
                <a:solidFill>
                  <a:schemeClr val="tx1">
                    <a:lumMod val="50000"/>
                    <a:lumOff val="50000"/>
                  </a:schemeClr>
                </a:solidFill>
                <a:latin typeface="Verdana" panose="020B0604030504040204" pitchFamily="34" charset="0"/>
                <a:ea typeface="Verdana" panose="020B0604030504040204" pitchFamily="34" charset="0"/>
                <a:cs typeface="Verdana" panose="020B0604030504040204" pitchFamily="34" charset="0"/>
              </a:defRPr>
            </a:lvl5pPr>
          </a:lstStyle>
          <a:p>
            <a:pPr lvl="0"/>
            <a:r>
              <a:rPr lang="de-DE" dirty="0"/>
              <a:t>Text Master</a:t>
            </a:r>
          </a:p>
          <a:p>
            <a:pPr lvl="1"/>
            <a:r>
              <a:rPr lang="de-DE" dirty="0"/>
              <a:t>Second </a:t>
            </a:r>
            <a:r>
              <a:rPr lang="de-DE" dirty="0" err="1"/>
              <a:t>line</a:t>
            </a:r>
            <a:endParaRPr lang="de-DE" dirty="0"/>
          </a:p>
          <a:p>
            <a:pPr lvl="2"/>
            <a:r>
              <a:rPr lang="de-DE" dirty="0"/>
              <a:t>Third </a:t>
            </a:r>
            <a:r>
              <a:rPr lang="de-DE" dirty="0" err="1"/>
              <a:t>line</a:t>
            </a:r>
            <a:endParaRPr lang="de-DE" dirty="0"/>
          </a:p>
          <a:p>
            <a:pPr lvl="3"/>
            <a:r>
              <a:rPr lang="de-DE" dirty="0" err="1"/>
              <a:t>Fourth</a:t>
            </a:r>
            <a:r>
              <a:rPr lang="de-DE" dirty="0"/>
              <a:t> </a:t>
            </a:r>
            <a:r>
              <a:rPr lang="de-DE" dirty="0" err="1"/>
              <a:t>line</a:t>
            </a:r>
            <a:endParaRPr lang="de-DE" dirty="0"/>
          </a:p>
          <a:p>
            <a:pPr lvl="4"/>
            <a:r>
              <a:rPr lang="de-DE" dirty="0" err="1"/>
              <a:t>Fifth</a:t>
            </a:r>
            <a:r>
              <a:rPr lang="de-DE" dirty="0"/>
              <a:t> </a:t>
            </a:r>
            <a:r>
              <a:rPr lang="de-DE" dirty="0" err="1"/>
              <a:t>line</a:t>
            </a:r>
            <a:endParaRPr lang="de-DE" dirty="0"/>
          </a:p>
        </p:txBody>
      </p:sp>
      <p:sp>
        <p:nvSpPr>
          <p:cNvPr id="4" name="Inhaltsplatzhalter 3">
            <a:extLst>
              <a:ext uri="{FF2B5EF4-FFF2-40B4-BE49-F238E27FC236}">
                <a16:creationId xmlns:a16="http://schemas.microsoft.com/office/drawing/2014/main" id="{D8E0DC7E-96D3-834D-B30A-6A21FF9CC449}"/>
              </a:ext>
            </a:extLst>
          </p:cNvPr>
          <p:cNvSpPr>
            <a:spLocks noGrp="1"/>
          </p:cNvSpPr>
          <p:nvPr>
            <p:ph sz="half" idx="2" hasCustomPrompt="1"/>
          </p:nvPr>
        </p:nvSpPr>
        <p:spPr>
          <a:xfrm>
            <a:off x="6197600" y="1403350"/>
            <a:ext cx="5156200" cy="4773613"/>
          </a:xfrm>
          <a:prstGeom prst="rect">
            <a:avLst/>
          </a:prstGeom>
        </p:spPr>
        <p:txBody>
          <a:bodyPr/>
          <a:lstStyle>
            <a:lvl1pPr marL="228600" indent="-228600">
              <a:buClr>
                <a:schemeClr val="accent5"/>
              </a:buClr>
              <a:buFont typeface="Wingdings" panose="05000000000000000000" pitchFamily="2" charset="2"/>
              <a:buChar char="§"/>
              <a:defRPr>
                <a:solidFill>
                  <a:schemeClr val="tx1">
                    <a:lumMod val="50000"/>
                    <a:lumOff val="50000"/>
                  </a:schemeClr>
                </a:solidFill>
                <a:latin typeface="Verdana" panose="020B0604030504040204" pitchFamily="34" charset="0"/>
                <a:ea typeface="Verdana" panose="020B0604030504040204" pitchFamily="34" charset="0"/>
                <a:cs typeface="Verdana" panose="020B0604030504040204" pitchFamily="34" charset="0"/>
              </a:defRPr>
            </a:lvl1pPr>
            <a:lvl2pPr marL="685800" indent="-228600">
              <a:buClr>
                <a:schemeClr val="accent5"/>
              </a:buClr>
              <a:buFont typeface="Wingdings" panose="05000000000000000000" pitchFamily="2" charset="2"/>
              <a:buChar char="§"/>
              <a:defRPr>
                <a:solidFill>
                  <a:schemeClr val="tx1">
                    <a:lumMod val="50000"/>
                    <a:lumOff val="50000"/>
                  </a:schemeClr>
                </a:solidFill>
                <a:latin typeface="Verdana" panose="020B0604030504040204" pitchFamily="34" charset="0"/>
                <a:ea typeface="Verdana" panose="020B0604030504040204" pitchFamily="34" charset="0"/>
                <a:cs typeface="Verdana" panose="020B0604030504040204" pitchFamily="34" charset="0"/>
              </a:defRPr>
            </a:lvl2pPr>
            <a:lvl3pPr marL="1143000" indent="-228600">
              <a:buClr>
                <a:schemeClr val="accent5"/>
              </a:buClr>
              <a:buFont typeface="Wingdings" panose="05000000000000000000" pitchFamily="2" charset="2"/>
              <a:buChar char="§"/>
              <a:defRPr>
                <a:solidFill>
                  <a:schemeClr val="tx1">
                    <a:lumMod val="50000"/>
                    <a:lumOff val="50000"/>
                  </a:schemeClr>
                </a:solidFill>
                <a:latin typeface="Verdana" panose="020B0604030504040204" pitchFamily="34" charset="0"/>
                <a:ea typeface="Verdana" panose="020B0604030504040204" pitchFamily="34" charset="0"/>
                <a:cs typeface="Verdana" panose="020B0604030504040204" pitchFamily="34" charset="0"/>
              </a:defRPr>
            </a:lvl3pPr>
            <a:lvl4pPr marL="1600200" indent="-228600">
              <a:buClr>
                <a:schemeClr val="accent5"/>
              </a:buClr>
              <a:buFont typeface="Wingdings" panose="05000000000000000000" pitchFamily="2" charset="2"/>
              <a:buChar char="§"/>
              <a:defRPr>
                <a:solidFill>
                  <a:schemeClr val="tx1">
                    <a:lumMod val="50000"/>
                    <a:lumOff val="50000"/>
                  </a:schemeClr>
                </a:solidFill>
                <a:latin typeface="Verdana" panose="020B0604030504040204" pitchFamily="34" charset="0"/>
                <a:ea typeface="Verdana" panose="020B0604030504040204" pitchFamily="34" charset="0"/>
                <a:cs typeface="Verdana" panose="020B0604030504040204" pitchFamily="34" charset="0"/>
              </a:defRPr>
            </a:lvl4pPr>
            <a:lvl5pPr marL="2057400" indent="-228600">
              <a:buClr>
                <a:schemeClr val="accent5"/>
              </a:buClr>
              <a:buFont typeface="Wingdings" panose="05000000000000000000" pitchFamily="2" charset="2"/>
              <a:buChar char="§"/>
              <a:defRPr>
                <a:solidFill>
                  <a:schemeClr val="tx1">
                    <a:lumMod val="50000"/>
                    <a:lumOff val="50000"/>
                  </a:schemeClr>
                </a:solidFill>
                <a:latin typeface="Verdana" panose="020B0604030504040204" pitchFamily="34" charset="0"/>
                <a:ea typeface="Verdana" panose="020B0604030504040204" pitchFamily="34" charset="0"/>
                <a:cs typeface="Verdana" panose="020B0604030504040204" pitchFamily="34" charset="0"/>
              </a:defRPr>
            </a:lvl5pPr>
          </a:lstStyle>
          <a:p>
            <a:pPr lvl="0"/>
            <a:r>
              <a:rPr lang="de-DE" dirty="0"/>
              <a:t>Text Master</a:t>
            </a:r>
          </a:p>
          <a:p>
            <a:pPr lvl="1"/>
            <a:r>
              <a:rPr lang="de-DE" dirty="0"/>
              <a:t>Second </a:t>
            </a:r>
            <a:r>
              <a:rPr lang="de-DE" dirty="0" err="1"/>
              <a:t>line</a:t>
            </a:r>
            <a:endParaRPr lang="de-DE" dirty="0"/>
          </a:p>
          <a:p>
            <a:pPr lvl="2"/>
            <a:r>
              <a:rPr lang="de-DE" dirty="0"/>
              <a:t>Third </a:t>
            </a:r>
            <a:r>
              <a:rPr lang="de-DE" dirty="0" err="1"/>
              <a:t>line</a:t>
            </a:r>
            <a:endParaRPr lang="de-DE" dirty="0"/>
          </a:p>
          <a:p>
            <a:pPr lvl="3"/>
            <a:r>
              <a:rPr lang="de-DE" dirty="0" err="1"/>
              <a:t>Fourth</a:t>
            </a:r>
            <a:r>
              <a:rPr lang="de-DE" dirty="0"/>
              <a:t> </a:t>
            </a:r>
            <a:r>
              <a:rPr lang="de-DE" dirty="0" err="1"/>
              <a:t>line</a:t>
            </a:r>
            <a:endParaRPr lang="de-DE" dirty="0"/>
          </a:p>
          <a:p>
            <a:pPr lvl="4"/>
            <a:r>
              <a:rPr lang="de-DE" dirty="0" err="1"/>
              <a:t>Fifth</a:t>
            </a:r>
            <a:r>
              <a:rPr lang="de-DE" dirty="0"/>
              <a:t> </a:t>
            </a:r>
            <a:r>
              <a:rPr lang="de-DE" dirty="0" err="1"/>
              <a:t>line</a:t>
            </a:r>
            <a:endParaRPr lang="de-DE" dirty="0"/>
          </a:p>
        </p:txBody>
      </p:sp>
      <p:sp>
        <p:nvSpPr>
          <p:cNvPr id="5" name="Titelplatzhalter 9">
            <a:extLst>
              <a:ext uri="{FF2B5EF4-FFF2-40B4-BE49-F238E27FC236}">
                <a16:creationId xmlns:a16="http://schemas.microsoft.com/office/drawing/2014/main" id="{2380EC3E-5A77-0D46-A5C9-D398B1538FCC}"/>
              </a:ext>
            </a:extLst>
          </p:cNvPr>
          <p:cNvSpPr>
            <a:spLocks noGrp="1"/>
          </p:cNvSpPr>
          <p:nvPr>
            <p:ph type="title"/>
          </p:nvPr>
        </p:nvSpPr>
        <p:spPr>
          <a:xfrm>
            <a:off x="384000" y="64800"/>
            <a:ext cx="10240200" cy="894050"/>
          </a:xfrm>
          <a:prstGeom prst="rect">
            <a:avLst/>
          </a:prstGeom>
        </p:spPr>
        <p:txBody>
          <a:bodyPr vert="horz" lIns="91440" tIns="45720" rIns="91440" bIns="45720" rtlCol="0" anchor="ctr">
            <a:normAutofit/>
          </a:bodyPr>
          <a:lstStyle>
            <a:lvl1pPr>
              <a:defRPr sz="2800"/>
            </a:lvl1pPr>
          </a:lstStyle>
          <a:p>
            <a:r>
              <a:rPr lang="de-DE" dirty="0"/>
              <a:t>Slide </a:t>
            </a:r>
            <a:r>
              <a:rPr lang="de-DE" dirty="0" err="1"/>
              <a:t>Heading</a:t>
            </a:r>
            <a:endParaRPr lang="de-DE" dirty="0"/>
          </a:p>
        </p:txBody>
      </p:sp>
      <p:sp>
        <p:nvSpPr>
          <p:cNvPr id="2" name="Slide Number Placeholder 1">
            <a:extLst>
              <a:ext uri="{FF2B5EF4-FFF2-40B4-BE49-F238E27FC236}">
                <a16:creationId xmlns:a16="http://schemas.microsoft.com/office/drawing/2014/main" id="{E77C5585-31BC-4A2A-A1CD-208F5BA53898}"/>
              </a:ext>
            </a:extLst>
          </p:cNvPr>
          <p:cNvSpPr>
            <a:spLocks noGrp="1"/>
          </p:cNvSpPr>
          <p:nvPr>
            <p:ph type="sldNum" sz="quarter" idx="10"/>
          </p:nvPr>
        </p:nvSpPr>
        <p:spPr/>
        <p:txBody>
          <a:bodyPr/>
          <a:lstStyle/>
          <a:p>
            <a:fld id="{50458AA6-F4E1-4775-A7C7-7F4BDD9FBD13}" type="slidenum">
              <a:rPr lang="en-GB" smtClean="0"/>
              <a:t>‹#›</a:t>
            </a:fld>
            <a:endParaRPr lang="en-GB"/>
          </a:p>
        </p:txBody>
      </p:sp>
      <p:sp>
        <p:nvSpPr>
          <p:cNvPr id="6" name="Footer Placeholder 5">
            <a:extLst>
              <a:ext uri="{FF2B5EF4-FFF2-40B4-BE49-F238E27FC236}">
                <a16:creationId xmlns:a16="http://schemas.microsoft.com/office/drawing/2014/main" id="{2EEE5F10-C128-40A9-88D3-791F9A9767CB}"/>
              </a:ext>
            </a:extLst>
          </p:cNvPr>
          <p:cNvSpPr>
            <a:spLocks noGrp="1"/>
          </p:cNvSpPr>
          <p:nvPr>
            <p:ph type="ftr" sz="quarter" idx="11"/>
          </p:nvPr>
        </p:nvSpPr>
        <p:spPr/>
        <p:txBody>
          <a:bodyPr/>
          <a:lstStyle/>
          <a:p>
            <a:endParaRPr lang="en-GB"/>
          </a:p>
        </p:txBody>
      </p:sp>
    </p:spTree>
    <p:extLst>
      <p:ext uri="{BB962C8B-B14F-4D97-AF65-F5344CB8AC3E}">
        <p14:creationId xmlns:p14="http://schemas.microsoft.com/office/powerpoint/2010/main" val="1591682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platzhalter 2">
            <a:extLst>
              <a:ext uri="{FF2B5EF4-FFF2-40B4-BE49-F238E27FC236}">
                <a16:creationId xmlns:a16="http://schemas.microsoft.com/office/drawing/2014/main" id="{F38A8933-A53D-7E4E-9952-C29D59FE0525}"/>
              </a:ext>
            </a:extLst>
          </p:cNvPr>
          <p:cNvSpPr>
            <a:spLocks noGrp="1"/>
          </p:cNvSpPr>
          <p:nvPr>
            <p:ph type="body" idx="1" hasCustomPrompt="1"/>
          </p:nvPr>
        </p:nvSpPr>
        <p:spPr>
          <a:xfrm>
            <a:off x="840318" y="1401763"/>
            <a:ext cx="5158316" cy="823912"/>
          </a:xfrm>
          <a:prstGeom prst="rect">
            <a:avLst/>
          </a:prstGeom>
        </p:spPr>
        <p:txBody>
          <a:bodyPr anchor="b"/>
          <a:lstStyle>
            <a:lvl1pPr marL="0" indent="0">
              <a:buNone/>
              <a:defRPr sz="2400" b="1">
                <a:solidFill>
                  <a:schemeClr val="accent3"/>
                </a:solidFill>
                <a:latin typeface="Verdana" panose="020B0604030504040204" pitchFamily="34" charset="0"/>
                <a:ea typeface="Verdana" panose="020B0604030504040204" pitchFamily="34" charset="0"/>
                <a:cs typeface="Verdana" panose="020B060403050404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err="1"/>
              <a:t>Subheading</a:t>
            </a:r>
            <a:r>
              <a:rPr lang="de-DE" dirty="0"/>
              <a:t> 1</a:t>
            </a:r>
          </a:p>
        </p:txBody>
      </p:sp>
      <p:sp>
        <p:nvSpPr>
          <p:cNvPr id="4" name="Inhaltsplatzhalter 3">
            <a:extLst>
              <a:ext uri="{FF2B5EF4-FFF2-40B4-BE49-F238E27FC236}">
                <a16:creationId xmlns:a16="http://schemas.microsoft.com/office/drawing/2014/main" id="{3821B20F-E604-9241-A19A-72D82CB9957A}"/>
              </a:ext>
            </a:extLst>
          </p:cNvPr>
          <p:cNvSpPr>
            <a:spLocks noGrp="1"/>
          </p:cNvSpPr>
          <p:nvPr>
            <p:ph sz="half" idx="2" hasCustomPrompt="1"/>
          </p:nvPr>
        </p:nvSpPr>
        <p:spPr>
          <a:xfrm>
            <a:off x="840318" y="2225675"/>
            <a:ext cx="5158316" cy="3963988"/>
          </a:xfrm>
          <a:prstGeom prst="rect">
            <a:avLst/>
          </a:prstGeom>
        </p:spPr>
        <p:txBody>
          <a:bodyPr/>
          <a:lstStyle>
            <a:lvl1pPr>
              <a:defRPr>
                <a:solidFill>
                  <a:schemeClr val="accent3"/>
                </a:solidFill>
                <a:latin typeface="Verdana" panose="020B0604030504040204" pitchFamily="34" charset="0"/>
                <a:ea typeface="Verdana" panose="020B0604030504040204" pitchFamily="34" charset="0"/>
                <a:cs typeface="Verdana" panose="020B0604030504040204" pitchFamily="34" charset="0"/>
              </a:defRPr>
            </a:lvl1pPr>
            <a:lvl2pPr>
              <a:defRPr>
                <a:solidFill>
                  <a:schemeClr val="accent3"/>
                </a:solidFill>
                <a:latin typeface="Verdana" panose="020B0604030504040204" pitchFamily="34" charset="0"/>
                <a:ea typeface="Verdana" panose="020B0604030504040204" pitchFamily="34" charset="0"/>
                <a:cs typeface="Verdana" panose="020B0604030504040204" pitchFamily="34" charset="0"/>
              </a:defRPr>
            </a:lvl2pPr>
            <a:lvl3pPr>
              <a:defRPr>
                <a:solidFill>
                  <a:schemeClr val="accent3"/>
                </a:solidFill>
                <a:latin typeface="Verdana" panose="020B0604030504040204" pitchFamily="34" charset="0"/>
                <a:ea typeface="Verdana" panose="020B0604030504040204" pitchFamily="34" charset="0"/>
                <a:cs typeface="Verdana" panose="020B0604030504040204" pitchFamily="34" charset="0"/>
              </a:defRPr>
            </a:lvl3pPr>
            <a:lvl4pPr>
              <a:defRPr>
                <a:solidFill>
                  <a:schemeClr val="accent3"/>
                </a:solidFill>
                <a:latin typeface="Verdana" panose="020B0604030504040204" pitchFamily="34" charset="0"/>
                <a:ea typeface="Verdana" panose="020B0604030504040204" pitchFamily="34" charset="0"/>
                <a:cs typeface="Verdana" panose="020B0604030504040204" pitchFamily="34" charset="0"/>
              </a:defRPr>
            </a:lvl4pPr>
            <a:lvl5pPr>
              <a:defRPr>
                <a:solidFill>
                  <a:schemeClr val="accent3"/>
                </a:solidFill>
                <a:latin typeface="Verdana" panose="020B0604030504040204" pitchFamily="34" charset="0"/>
                <a:ea typeface="Verdana" panose="020B0604030504040204" pitchFamily="34" charset="0"/>
                <a:cs typeface="Verdana" panose="020B0604030504040204" pitchFamily="34" charset="0"/>
              </a:defRPr>
            </a:lvl5pPr>
          </a:lstStyle>
          <a:p>
            <a:pPr lvl="0"/>
            <a:r>
              <a:rPr lang="de-DE" dirty="0"/>
              <a:t>Text Master</a:t>
            </a:r>
          </a:p>
          <a:p>
            <a:pPr lvl="1"/>
            <a:r>
              <a:rPr lang="de-DE" dirty="0"/>
              <a:t>Second </a:t>
            </a:r>
            <a:r>
              <a:rPr lang="de-DE" dirty="0" err="1"/>
              <a:t>line</a:t>
            </a:r>
            <a:endParaRPr lang="de-DE" dirty="0"/>
          </a:p>
          <a:p>
            <a:pPr lvl="2"/>
            <a:r>
              <a:rPr lang="de-DE" dirty="0"/>
              <a:t>Third </a:t>
            </a:r>
            <a:r>
              <a:rPr lang="de-DE" dirty="0" err="1"/>
              <a:t>line</a:t>
            </a:r>
            <a:endParaRPr lang="de-DE" dirty="0"/>
          </a:p>
          <a:p>
            <a:pPr lvl="3"/>
            <a:r>
              <a:rPr lang="de-DE" dirty="0" err="1"/>
              <a:t>Fourth</a:t>
            </a:r>
            <a:r>
              <a:rPr lang="de-DE" dirty="0"/>
              <a:t> </a:t>
            </a:r>
            <a:r>
              <a:rPr lang="de-DE" dirty="0" err="1"/>
              <a:t>line</a:t>
            </a:r>
            <a:endParaRPr lang="de-DE" dirty="0"/>
          </a:p>
          <a:p>
            <a:pPr lvl="4"/>
            <a:r>
              <a:rPr lang="de-DE" dirty="0" err="1"/>
              <a:t>Fifth</a:t>
            </a:r>
            <a:r>
              <a:rPr lang="de-DE" dirty="0"/>
              <a:t> </a:t>
            </a:r>
            <a:r>
              <a:rPr lang="de-DE" dirty="0" err="1"/>
              <a:t>line</a:t>
            </a:r>
            <a:endParaRPr lang="de-DE" dirty="0"/>
          </a:p>
        </p:txBody>
      </p:sp>
      <p:sp>
        <p:nvSpPr>
          <p:cNvPr id="5" name="Textplatzhalter 4">
            <a:extLst>
              <a:ext uri="{FF2B5EF4-FFF2-40B4-BE49-F238E27FC236}">
                <a16:creationId xmlns:a16="http://schemas.microsoft.com/office/drawing/2014/main" id="{317322CF-90A0-914A-AF80-601B904E4D36}"/>
              </a:ext>
            </a:extLst>
          </p:cNvPr>
          <p:cNvSpPr>
            <a:spLocks noGrp="1"/>
          </p:cNvSpPr>
          <p:nvPr>
            <p:ph type="body" sz="quarter" idx="3" hasCustomPrompt="1"/>
          </p:nvPr>
        </p:nvSpPr>
        <p:spPr>
          <a:xfrm>
            <a:off x="6172200" y="1401763"/>
            <a:ext cx="5183717" cy="823912"/>
          </a:xfrm>
          <a:prstGeom prst="rect">
            <a:avLst/>
          </a:prstGeom>
        </p:spPr>
        <p:txBody>
          <a:bodyPr anchor="b"/>
          <a:lstStyle>
            <a:lvl1pPr marL="0" indent="0">
              <a:buNone/>
              <a:defRPr sz="2400" b="1">
                <a:solidFill>
                  <a:schemeClr val="accent3"/>
                </a:solidFill>
                <a:latin typeface="Verdana" panose="020B0604030504040204" pitchFamily="34" charset="0"/>
                <a:ea typeface="Verdana" panose="020B0604030504040204" pitchFamily="34" charset="0"/>
                <a:cs typeface="Verdana" panose="020B060403050404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err="1"/>
              <a:t>Subheading</a:t>
            </a:r>
            <a:r>
              <a:rPr lang="de-DE" dirty="0"/>
              <a:t> 2</a:t>
            </a:r>
          </a:p>
        </p:txBody>
      </p:sp>
      <p:sp>
        <p:nvSpPr>
          <p:cNvPr id="6" name="Inhaltsplatzhalter 5">
            <a:extLst>
              <a:ext uri="{FF2B5EF4-FFF2-40B4-BE49-F238E27FC236}">
                <a16:creationId xmlns:a16="http://schemas.microsoft.com/office/drawing/2014/main" id="{585015DF-320A-6049-A167-50C6DCAA0D24}"/>
              </a:ext>
            </a:extLst>
          </p:cNvPr>
          <p:cNvSpPr>
            <a:spLocks noGrp="1"/>
          </p:cNvSpPr>
          <p:nvPr>
            <p:ph sz="quarter" idx="4" hasCustomPrompt="1"/>
          </p:nvPr>
        </p:nvSpPr>
        <p:spPr>
          <a:xfrm>
            <a:off x="6172200" y="2225675"/>
            <a:ext cx="5183717" cy="3963988"/>
          </a:xfrm>
          <a:prstGeom prst="rect">
            <a:avLst/>
          </a:prstGeom>
        </p:spPr>
        <p:txBody>
          <a:bodyPr/>
          <a:lstStyle>
            <a:lvl1pPr>
              <a:defRPr>
                <a:solidFill>
                  <a:schemeClr val="accent3"/>
                </a:solidFill>
                <a:latin typeface="Verdana" panose="020B0604030504040204" pitchFamily="34" charset="0"/>
                <a:ea typeface="Verdana" panose="020B0604030504040204" pitchFamily="34" charset="0"/>
                <a:cs typeface="Verdana" panose="020B0604030504040204" pitchFamily="34" charset="0"/>
              </a:defRPr>
            </a:lvl1pPr>
            <a:lvl2pPr>
              <a:defRPr>
                <a:solidFill>
                  <a:schemeClr val="accent3"/>
                </a:solidFill>
                <a:latin typeface="Verdana" panose="020B0604030504040204" pitchFamily="34" charset="0"/>
                <a:ea typeface="Verdana" panose="020B0604030504040204" pitchFamily="34" charset="0"/>
                <a:cs typeface="Verdana" panose="020B0604030504040204" pitchFamily="34" charset="0"/>
              </a:defRPr>
            </a:lvl2pPr>
            <a:lvl3pPr>
              <a:defRPr>
                <a:solidFill>
                  <a:schemeClr val="accent3"/>
                </a:solidFill>
                <a:latin typeface="Verdana" panose="020B0604030504040204" pitchFamily="34" charset="0"/>
                <a:ea typeface="Verdana" panose="020B0604030504040204" pitchFamily="34" charset="0"/>
                <a:cs typeface="Verdana" panose="020B0604030504040204" pitchFamily="34" charset="0"/>
              </a:defRPr>
            </a:lvl3pPr>
            <a:lvl4pPr>
              <a:defRPr>
                <a:solidFill>
                  <a:schemeClr val="accent3"/>
                </a:solidFill>
                <a:latin typeface="Verdana" panose="020B0604030504040204" pitchFamily="34" charset="0"/>
                <a:ea typeface="Verdana" panose="020B0604030504040204" pitchFamily="34" charset="0"/>
                <a:cs typeface="Verdana" panose="020B0604030504040204" pitchFamily="34" charset="0"/>
              </a:defRPr>
            </a:lvl4pPr>
            <a:lvl5pPr>
              <a:defRPr>
                <a:solidFill>
                  <a:schemeClr val="accent3"/>
                </a:solidFill>
                <a:latin typeface="Verdana" panose="020B0604030504040204" pitchFamily="34" charset="0"/>
                <a:ea typeface="Verdana" panose="020B0604030504040204" pitchFamily="34" charset="0"/>
                <a:cs typeface="Verdana" panose="020B0604030504040204" pitchFamily="34" charset="0"/>
              </a:defRPr>
            </a:lvl5pPr>
          </a:lstStyle>
          <a:p>
            <a:pPr lvl="0"/>
            <a:r>
              <a:rPr lang="de-DE" dirty="0"/>
              <a:t>Text Master</a:t>
            </a:r>
          </a:p>
          <a:p>
            <a:pPr lvl="1"/>
            <a:r>
              <a:rPr lang="de-DE" dirty="0"/>
              <a:t>Second </a:t>
            </a:r>
            <a:r>
              <a:rPr lang="de-DE" dirty="0" err="1"/>
              <a:t>line</a:t>
            </a:r>
            <a:endParaRPr lang="de-DE" dirty="0"/>
          </a:p>
          <a:p>
            <a:pPr lvl="2"/>
            <a:r>
              <a:rPr lang="de-DE" dirty="0"/>
              <a:t>Third </a:t>
            </a:r>
            <a:r>
              <a:rPr lang="de-DE" dirty="0" err="1"/>
              <a:t>line</a:t>
            </a:r>
            <a:endParaRPr lang="de-DE" dirty="0"/>
          </a:p>
          <a:p>
            <a:pPr lvl="3"/>
            <a:r>
              <a:rPr lang="de-DE" dirty="0" err="1"/>
              <a:t>Fourth</a:t>
            </a:r>
            <a:r>
              <a:rPr lang="de-DE" dirty="0"/>
              <a:t> </a:t>
            </a:r>
            <a:r>
              <a:rPr lang="de-DE" dirty="0" err="1"/>
              <a:t>line</a:t>
            </a:r>
            <a:endParaRPr lang="de-DE" dirty="0"/>
          </a:p>
          <a:p>
            <a:pPr lvl="4"/>
            <a:r>
              <a:rPr lang="de-DE" dirty="0" err="1"/>
              <a:t>Fifth</a:t>
            </a:r>
            <a:r>
              <a:rPr lang="de-DE" dirty="0"/>
              <a:t> </a:t>
            </a:r>
            <a:r>
              <a:rPr lang="de-DE" dirty="0" err="1"/>
              <a:t>line</a:t>
            </a:r>
            <a:endParaRPr lang="de-DE" dirty="0"/>
          </a:p>
        </p:txBody>
      </p:sp>
      <p:sp>
        <p:nvSpPr>
          <p:cNvPr id="7" name="Titelplatzhalter 9">
            <a:extLst>
              <a:ext uri="{FF2B5EF4-FFF2-40B4-BE49-F238E27FC236}">
                <a16:creationId xmlns:a16="http://schemas.microsoft.com/office/drawing/2014/main" id="{976DFCE7-014A-6C4A-AFD0-ADED0B5E0256}"/>
              </a:ext>
            </a:extLst>
          </p:cNvPr>
          <p:cNvSpPr>
            <a:spLocks noGrp="1"/>
          </p:cNvSpPr>
          <p:nvPr>
            <p:ph type="title"/>
          </p:nvPr>
        </p:nvSpPr>
        <p:spPr>
          <a:xfrm>
            <a:off x="384000" y="64800"/>
            <a:ext cx="10240200" cy="894050"/>
          </a:xfrm>
          <a:prstGeom prst="rect">
            <a:avLst/>
          </a:prstGeom>
        </p:spPr>
        <p:txBody>
          <a:bodyPr vert="horz" lIns="91440" tIns="45720" rIns="91440" bIns="45720" rtlCol="0" anchor="ctr">
            <a:normAutofit/>
          </a:bodyPr>
          <a:lstStyle>
            <a:lvl1pPr>
              <a:defRPr sz="2800"/>
            </a:lvl1pPr>
          </a:lstStyle>
          <a:p>
            <a:r>
              <a:rPr lang="de-DE" dirty="0"/>
              <a:t>Slide </a:t>
            </a:r>
            <a:r>
              <a:rPr lang="de-DE" dirty="0" err="1"/>
              <a:t>Heading</a:t>
            </a:r>
            <a:endParaRPr lang="de-DE" dirty="0"/>
          </a:p>
        </p:txBody>
      </p:sp>
      <p:sp>
        <p:nvSpPr>
          <p:cNvPr id="2" name="Slide Number Placeholder 1">
            <a:extLst>
              <a:ext uri="{FF2B5EF4-FFF2-40B4-BE49-F238E27FC236}">
                <a16:creationId xmlns:a16="http://schemas.microsoft.com/office/drawing/2014/main" id="{79CA3475-46E9-4C81-A9F5-94D0A2F9FDFE}"/>
              </a:ext>
            </a:extLst>
          </p:cNvPr>
          <p:cNvSpPr>
            <a:spLocks noGrp="1"/>
          </p:cNvSpPr>
          <p:nvPr>
            <p:ph type="sldNum" sz="quarter" idx="10"/>
          </p:nvPr>
        </p:nvSpPr>
        <p:spPr/>
        <p:txBody>
          <a:bodyPr/>
          <a:lstStyle/>
          <a:p>
            <a:fld id="{50458AA6-F4E1-4775-A7C7-7F4BDD9FBD13}" type="slidenum">
              <a:rPr lang="en-GB" smtClean="0"/>
              <a:t>‹#›</a:t>
            </a:fld>
            <a:endParaRPr lang="en-GB"/>
          </a:p>
        </p:txBody>
      </p:sp>
      <p:sp>
        <p:nvSpPr>
          <p:cNvPr id="8" name="Footer Placeholder 7">
            <a:extLst>
              <a:ext uri="{FF2B5EF4-FFF2-40B4-BE49-F238E27FC236}">
                <a16:creationId xmlns:a16="http://schemas.microsoft.com/office/drawing/2014/main" id="{A127A3F9-A2FA-4F0D-B668-49677B05E345}"/>
              </a:ext>
            </a:extLst>
          </p:cNvPr>
          <p:cNvSpPr>
            <a:spLocks noGrp="1"/>
          </p:cNvSpPr>
          <p:nvPr>
            <p:ph type="ftr" sz="quarter" idx="11"/>
          </p:nvPr>
        </p:nvSpPr>
        <p:spPr/>
        <p:txBody>
          <a:bodyPr/>
          <a:lstStyle/>
          <a:p>
            <a:endParaRPr lang="en-GB"/>
          </a:p>
        </p:txBody>
      </p:sp>
    </p:spTree>
    <p:extLst>
      <p:ext uri="{BB962C8B-B14F-4D97-AF65-F5344CB8AC3E}">
        <p14:creationId xmlns:p14="http://schemas.microsoft.com/office/powerpoint/2010/main" val="20219794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icture">
    <p:spTree>
      <p:nvGrpSpPr>
        <p:cNvPr id="1" name=""/>
        <p:cNvGrpSpPr/>
        <p:nvPr/>
      </p:nvGrpSpPr>
      <p:grpSpPr>
        <a:xfrm>
          <a:off x="0" y="0"/>
          <a:ext cx="0" cy="0"/>
          <a:chOff x="0" y="0"/>
          <a:chExt cx="0" cy="0"/>
        </a:xfrm>
      </p:grpSpPr>
      <p:sp>
        <p:nvSpPr>
          <p:cNvPr id="17" name="Ovale 16">
            <a:extLst>
              <a:ext uri="{FF2B5EF4-FFF2-40B4-BE49-F238E27FC236}">
                <a16:creationId xmlns:a16="http://schemas.microsoft.com/office/drawing/2014/main" id="{87FAE9A8-B5EA-405D-8338-3A767C24A6B0}"/>
              </a:ext>
            </a:extLst>
          </p:cNvPr>
          <p:cNvSpPr/>
          <p:nvPr userDrawn="1"/>
        </p:nvSpPr>
        <p:spPr>
          <a:xfrm>
            <a:off x="1343819" y="3179348"/>
            <a:ext cx="569913" cy="428625"/>
          </a:xfrm>
          <a:prstGeom prst="ellipse">
            <a:avLst/>
          </a:prstGeom>
          <a:ln>
            <a:noFill/>
          </a:ln>
        </p:spPr>
        <p:style>
          <a:lnRef idx="2">
            <a:schemeClr val="accent6"/>
          </a:lnRef>
          <a:fillRef idx="1">
            <a:schemeClr val="lt1"/>
          </a:fillRef>
          <a:effectRef idx="0">
            <a:schemeClr val="accent6"/>
          </a:effectRef>
          <a:fontRef idx="minor">
            <a:schemeClr val="dk1"/>
          </a:fontRef>
        </p:style>
        <p:txBody>
          <a:bodyPr anchor="ctr"/>
          <a:lstStyle/>
          <a:p>
            <a:pPr algn="ctr" eaLnBrk="1" hangingPunct="1">
              <a:defRPr/>
            </a:pPr>
            <a:endParaRPr lang="it-IT">
              <a:solidFill>
                <a:srgbClr val="171796"/>
              </a:solidFill>
              <a:cs typeface="Arial" pitchFamily="34" charset="0"/>
            </a:endParaRPr>
          </a:p>
        </p:txBody>
      </p:sp>
      <p:sp>
        <p:nvSpPr>
          <p:cNvPr id="5" name="Picture Placeholder 4">
            <a:extLst>
              <a:ext uri="{FF2B5EF4-FFF2-40B4-BE49-F238E27FC236}">
                <a16:creationId xmlns:a16="http://schemas.microsoft.com/office/drawing/2014/main" id="{5C08185B-3C97-4D1C-81A2-CFFC9F40EA62}"/>
              </a:ext>
            </a:extLst>
          </p:cNvPr>
          <p:cNvSpPr>
            <a:spLocks noGrp="1"/>
          </p:cNvSpPr>
          <p:nvPr>
            <p:ph type="pic" sz="quarter" idx="10"/>
          </p:nvPr>
        </p:nvSpPr>
        <p:spPr>
          <a:xfrm>
            <a:off x="733425" y="1176338"/>
            <a:ext cx="10302875" cy="4997450"/>
          </a:xfrm>
          <a:prstGeom prst="rect">
            <a:avLst/>
          </a:prstGeom>
        </p:spPr>
        <p:txBody>
          <a:bodyPr/>
          <a:lstStyle/>
          <a:p>
            <a:endParaRPr lang="en-GB"/>
          </a:p>
        </p:txBody>
      </p:sp>
      <p:sp>
        <p:nvSpPr>
          <p:cNvPr id="8" name="Slide Number Placeholder 7">
            <a:extLst>
              <a:ext uri="{FF2B5EF4-FFF2-40B4-BE49-F238E27FC236}">
                <a16:creationId xmlns:a16="http://schemas.microsoft.com/office/drawing/2014/main" id="{DFCE88E5-8E01-49D6-99F4-197DE340D596}"/>
              </a:ext>
            </a:extLst>
          </p:cNvPr>
          <p:cNvSpPr>
            <a:spLocks noGrp="1"/>
          </p:cNvSpPr>
          <p:nvPr>
            <p:ph type="sldNum" sz="quarter" idx="11"/>
          </p:nvPr>
        </p:nvSpPr>
        <p:spPr/>
        <p:txBody>
          <a:bodyPr/>
          <a:lstStyle/>
          <a:p>
            <a:fld id="{50458AA6-F4E1-4775-A7C7-7F4BDD9FBD13}" type="slidenum">
              <a:rPr lang="en-GB" smtClean="0"/>
              <a:t>‹#›</a:t>
            </a:fld>
            <a:endParaRPr lang="en-GB"/>
          </a:p>
        </p:txBody>
      </p:sp>
    </p:spTree>
    <p:extLst>
      <p:ext uri="{BB962C8B-B14F-4D97-AF65-F5344CB8AC3E}">
        <p14:creationId xmlns:p14="http://schemas.microsoft.com/office/powerpoint/2010/main" val="5878031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Titel und Inhalt">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5B8DBC70-1BC9-0144-84E9-AA5A1BB163DE}"/>
              </a:ext>
            </a:extLst>
          </p:cNvPr>
          <p:cNvSpPr>
            <a:spLocks noGrp="1"/>
          </p:cNvSpPr>
          <p:nvPr>
            <p:ph idx="1" hasCustomPrompt="1"/>
          </p:nvPr>
        </p:nvSpPr>
        <p:spPr>
          <a:xfrm>
            <a:off x="838200" y="1132115"/>
            <a:ext cx="10515600" cy="5044849"/>
          </a:xfrm>
          <a:prstGeom prst="rect">
            <a:avLst/>
          </a:prstGeom>
        </p:spPr>
        <p:txBody>
          <a:bodyPr/>
          <a:lstStyle>
            <a:lvl1pPr marL="228600" indent="-228600">
              <a:buClr>
                <a:schemeClr val="accent5"/>
              </a:buClr>
              <a:buFont typeface="Wingdings" panose="05000000000000000000" pitchFamily="2" charset="2"/>
              <a:buChar char="§"/>
              <a:defRPr sz="2000">
                <a:solidFill>
                  <a:schemeClr val="tx1">
                    <a:lumMod val="50000"/>
                    <a:lumOff val="50000"/>
                  </a:schemeClr>
                </a:solidFill>
                <a:latin typeface="Verdana" panose="020B0604030504040204" pitchFamily="34" charset="0"/>
                <a:ea typeface="Verdana" panose="020B0604030504040204" pitchFamily="34" charset="0"/>
                <a:cs typeface="Verdana" panose="020B0604030504040204" pitchFamily="34" charset="0"/>
              </a:defRPr>
            </a:lvl1pPr>
            <a:lvl2pPr marL="685800" indent="-228600">
              <a:buClr>
                <a:schemeClr val="accent5"/>
              </a:buClr>
              <a:buFont typeface="Wingdings" panose="05000000000000000000" pitchFamily="2" charset="2"/>
              <a:buChar char="§"/>
              <a:defRPr sz="2000">
                <a:solidFill>
                  <a:schemeClr val="tx1">
                    <a:lumMod val="50000"/>
                    <a:lumOff val="50000"/>
                  </a:schemeClr>
                </a:solidFill>
                <a:latin typeface="Verdana" panose="020B0604030504040204" pitchFamily="34" charset="0"/>
                <a:ea typeface="Verdana" panose="020B0604030504040204" pitchFamily="34" charset="0"/>
                <a:cs typeface="Verdana" panose="020B0604030504040204" pitchFamily="34" charset="0"/>
              </a:defRPr>
            </a:lvl2pPr>
            <a:lvl3pPr marL="1143000" indent="-228600">
              <a:buClr>
                <a:schemeClr val="accent5"/>
              </a:buClr>
              <a:buFont typeface="Wingdings" panose="05000000000000000000" pitchFamily="2" charset="2"/>
              <a:buChar char="§"/>
              <a:defRPr sz="1800">
                <a:solidFill>
                  <a:schemeClr val="tx1">
                    <a:lumMod val="50000"/>
                    <a:lumOff val="50000"/>
                  </a:schemeClr>
                </a:solidFill>
                <a:latin typeface="Verdana" panose="020B0604030504040204" pitchFamily="34" charset="0"/>
                <a:ea typeface="Verdana" panose="020B0604030504040204" pitchFamily="34" charset="0"/>
                <a:cs typeface="Verdana" panose="020B0604030504040204" pitchFamily="34" charset="0"/>
              </a:defRPr>
            </a:lvl3pPr>
            <a:lvl4pPr marL="1600200" indent="-228600">
              <a:buClr>
                <a:schemeClr val="accent5"/>
              </a:buClr>
              <a:buFont typeface="Wingdings" panose="05000000000000000000" pitchFamily="2" charset="2"/>
              <a:buChar char="§"/>
              <a:defRPr sz="1600">
                <a:solidFill>
                  <a:schemeClr val="tx1">
                    <a:lumMod val="50000"/>
                    <a:lumOff val="50000"/>
                  </a:schemeClr>
                </a:solidFill>
                <a:latin typeface="Verdana" panose="020B0604030504040204" pitchFamily="34" charset="0"/>
                <a:ea typeface="Verdana" panose="020B0604030504040204" pitchFamily="34" charset="0"/>
                <a:cs typeface="Verdana" panose="020B0604030504040204" pitchFamily="34" charset="0"/>
              </a:defRPr>
            </a:lvl4pPr>
            <a:lvl5pPr marL="2057400" indent="-228600">
              <a:buClr>
                <a:schemeClr val="accent5"/>
              </a:buClr>
              <a:buFont typeface="Wingdings" panose="05000000000000000000" pitchFamily="2" charset="2"/>
              <a:buChar char="§"/>
              <a:defRPr sz="1600">
                <a:solidFill>
                  <a:schemeClr val="tx1">
                    <a:lumMod val="50000"/>
                    <a:lumOff val="50000"/>
                  </a:schemeClr>
                </a:solidFill>
                <a:latin typeface="Verdana" panose="020B0604030504040204" pitchFamily="34" charset="0"/>
                <a:ea typeface="Verdana" panose="020B0604030504040204" pitchFamily="34" charset="0"/>
                <a:cs typeface="Verdana" panose="020B0604030504040204" pitchFamily="34" charset="0"/>
              </a:defRPr>
            </a:lvl5pPr>
          </a:lstStyle>
          <a:p>
            <a:pPr lvl="0"/>
            <a:r>
              <a:rPr lang="de-DE" dirty="0"/>
              <a:t>Text Master</a:t>
            </a:r>
          </a:p>
          <a:p>
            <a:pPr lvl="1"/>
            <a:r>
              <a:rPr lang="de-DE" dirty="0"/>
              <a:t>Second </a:t>
            </a:r>
            <a:r>
              <a:rPr lang="de-DE" dirty="0" err="1"/>
              <a:t>line</a:t>
            </a:r>
            <a:endParaRPr lang="de-DE" dirty="0"/>
          </a:p>
          <a:p>
            <a:pPr lvl="2"/>
            <a:r>
              <a:rPr lang="de-DE" dirty="0"/>
              <a:t>Third </a:t>
            </a:r>
            <a:r>
              <a:rPr lang="de-DE" dirty="0" err="1"/>
              <a:t>line</a:t>
            </a:r>
            <a:endParaRPr lang="de-DE" dirty="0"/>
          </a:p>
          <a:p>
            <a:pPr lvl="3"/>
            <a:r>
              <a:rPr lang="de-DE" dirty="0" err="1"/>
              <a:t>Fourth</a:t>
            </a:r>
            <a:r>
              <a:rPr lang="de-DE" dirty="0"/>
              <a:t> </a:t>
            </a:r>
            <a:r>
              <a:rPr lang="de-DE" dirty="0" err="1"/>
              <a:t>line</a:t>
            </a:r>
            <a:endParaRPr lang="de-DE" dirty="0"/>
          </a:p>
          <a:p>
            <a:pPr lvl="4"/>
            <a:r>
              <a:rPr lang="de-DE" dirty="0" err="1"/>
              <a:t>Fifth</a:t>
            </a:r>
            <a:r>
              <a:rPr lang="de-DE" dirty="0"/>
              <a:t> </a:t>
            </a:r>
            <a:r>
              <a:rPr lang="de-DE" dirty="0" err="1"/>
              <a:t>line</a:t>
            </a:r>
            <a:endParaRPr lang="de-DE" dirty="0"/>
          </a:p>
        </p:txBody>
      </p:sp>
      <p:sp>
        <p:nvSpPr>
          <p:cNvPr id="8" name="Titelplatzhalter 9">
            <a:extLst>
              <a:ext uri="{FF2B5EF4-FFF2-40B4-BE49-F238E27FC236}">
                <a16:creationId xmlns:a16="http://schemas.microsoft.com/office/drawing/2014/main" id="{41F66775-83DF-EB42-9A11-8D9FAEEEFF52}"/>
              </a:ext>
            </a:extLst>
          </p:cNvPr>
          <p:cNvSpPr>
            <a:spLocks noGrp="1"/>
          </p:cNvSpPr>
          <p:nvPr>
            <p:ph type="title"/>
          </p:nvPr>
        </p:nvSpPr>
        <p:spPr>
          <a:xfrm>
            <a:off x="384000" y="64800"/>
            <a:ext cx="10240200" cy="613224"/>
          </a:xfrm>
          <a:prstGeom prst="rect">
            <a:avLst/>
          </a:prstGeom>
        </p:spPr>
        <p:txBody>
          <a:bodyPr vert="horz" lIns="91440" tIns="45720" rIns="91440" bIns="45720" rtlCol="0" anchor="ctr">
            <a:normAutofit/>
          </a:bodyPr>
          <a:lstStyle>
            <a:lvl1pPr>
              <a:defRPr sz="2800"/>
            </a:lvl1pPr>
          </a:lstStyle>
          <a:p>
            <a:r>
              <a:rPr lang="de-DE" dirty="0"/>
              <a:t>Slide </a:t>
            </a:r>
            <a:r>
              <a:rPr lang="de-DE" dirty="0" err="1"/>
              <a:t>Heading</a:t>
            </a:r>
            <a:endParaRPr lang="de-DE" dirty="0"/>
          </a:p>
        </p:txBody>
      </p:sp>
    </p:spTree>
    <p:extLst>
      <p:ext uri="{BB962C8B-B14F-4D97-AF65-F5344CB8AC3E}">
        <p14:creationId xmlns:p14="http://schemas.microsoft.com/office/powerpoint/2010/main" val="19250273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Zwei Inhalte">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2907A7FF-749B-FD4B-8FB1-CB55680A7642}"/>
              </a:ext>
            </a:extLst>
          </p:cNvPr>
          <p:cNvSpPr>
            <a:spLocks noGrp="1"/>
          </p:cNvSpPr>
          <p:nvPr>
            <p:ph sz="half" idx="1" hasCustomPrompt="1"/>
          </p:nvPr>
        </p:nvSpPr>
        <p:spPr>
          <a:xfrm>
            <a:off x="838200" y="1403350"/>
            <a:ext cx="5156200" cy="4773613"/>
          </a:xfrm>
          <a:prstGeom prst="rect">
            <a:avLst/>
          </a:prstGeom>
        </p:spPr>
        <p:txBody>
          <a:bodyPr/>
          <a:lstStyle>
            <a:lvl1pPr marL="228600" indent="-228600">
              <a:buClr>
                <a:schemeClr val="accent5"/>
              </a:buClr>
              <a:buFont typeface="Wingdings" panose="05000000000000000000" pitchFamily="2" charset="2"/>
              <a:buChar char="§"/>
              <a:defRPr>
                <a:solidFill>
                  <a:schemeClr val="tx1">
                    <a:lumMod val="50000"/>
                    <a:lumOff val="50000"/>
                  </a:schemeClr>
                </a:solidFill>
                <a:latin typeface="Verdana" panose="020B0604030504040204" pitchFamily="34" charset="0"/>
                <a:ea typeface="Verdana" panose="020B0604030504040204" pitchFamily="34" charset="0"/>
                <a:cs typeface="Verdana" panose="020B0604030504040204" pitchFamily="34" charset="0"/>
              </a:defRPr>
            </a:lvl1pPr>
            <a:lvl2pPr marL="685800" indent="-228600">
              <a:buClr>
                <a:schemeClr val="accent5"/>
              </a:buClr>
              <a:buFont typeface="Wingdings" panose="05000000000000000000" pitchFamily="2" charset="2"/>
              <a:buChar char="§"/>
              <a:defRPr>
                <a:solidFill>
                  <a:schemeClr val="tx1">
                    <a:lumMod val="50000"/>
                    <a:lumOff val="50000"/>
                  </a:schemeClr>
                </a:solidFill>
                <a:latin typeface="Verdana" panose="020B0604030504040204" pitchFamily="34" charset="0"/>
                <a:ea typeface="Verdana" panose="020B0604030504040204" pitchFamily="34" charset="0"/>
                <a:cs typeface="Verdana" panose="020B0604030504040204" pitchFamily="34" charset="0"/>
              </a:defRPr>
            </a:lvl2pPr>
            <a:lvl3pPr marL="1143000" indent="-228600">
              <a:buClr>
                <a:schemeClr val="accent5"/>
              </a:buClr>
              <a:buFont typeface="Wingdings" panose="05000000000000000000" pitchFamily="2" charset="2"/>
              <a:buChar char="§"/>
              <a:defRPr>
                <a:solidFill>
                  <a:schemeClr val="tx1">
                    <a:lumMod val="50000"/>
                    <a:lumOff val="50000"/>
                  </a:schemeClr>
                </a:solidFill>
                <a:latin typeface="Verdana" panose="020B0604030504040204" pitchFamily="34" charset="0"/>
                <a:ea typeface="Verdana" panose="020B0604030504040204" pitchFamily="34" charset="0"/>
                <a:cs typeface="Verdana" panose="020B0604030504040204" pitchFamily="34" charset="0"/>
              </a:defRPr>
            </a:lvl3pPr>
            <a:lvl4pPr marL="1600200" indent="-228600">
              <a:buClr>
                <a:schemeClr val="accent5"/>
              </a:buClr>
              <a:buFont typeface="Wingdings" panose="05000000000000000000" pitchFamily="2" charset="2"/>
              <a:buChar char="§"/>
              <a:defRPr>
                <a:solidFill>
                  <a:schemeClr val="tx1">
                    <a:lumMod val="50000"/>
                    <a:lumOff val="50000"/>
                  </a:schemeClr>
                </a:solidFill>
                <a:latin typeface="Verdana" panose="020B0604030504040204" pitchFamily="34" charset="0"/>
                <a:ea typeface="Verdana" panose="020B0604030504040204" pitchFamily="34" charset="0"/>
                <a:cs typeface="Verdana" panose="020B0604030504040204" pitchFamily="34" charset="0"/>
              </a:defRPr>
            </a:lvl4pPr>
            <a:lvl5pPr marL="2057400" indent="-228600">
              <a:buClr>
                <a:schemeClr val="accent5"/>
              </a:buClr>
              <a:buFont typeface="Wingdings" panose="05000000000000000000" pitchFamily="2" charset="2"/>
              <a:buChar char="§"/>
              <a:defRPr>
                <a:solidFill>
                  <a:schemeClr val="tx1">
                    <a:lumMod val="50000"/>
                    <a:lumOff val="50000"/>
                  </a:schemeClr>
                </a:solidFill>
                <a:latin typeface="Verdana" panose="020B0604030504040204" pitchFamily="34" charset="0"/>
                <a:ea typeface="Verdana" panose="020B0604030504040204" pitchFamily="34" charset="0"/>
                <a:cs typeface="Verdana" panose="020B0604030504040204" pitchFamily="34" charset="0"/>
              </a:defRPr>
            </a:lvl5pPr>
          </a:lstStyle>
          <a:p>
            <a:pPr lvl="0"/>
            <a:r>
              <a:rPr lang="de-DE" dirty="0"/>
              <a:t>Text Master</a:t>
            </a:r>
          </a:p>
          <a:p>
            <a:pPr lvl="1"/>
            <a:r>
              <a:rPr lang="de-DE" dirty="0"/>
              <a:t>Second </a:t>
            </a:r>
            <a:r>
              <a:rPr lang="de-DE" dirty="0" err="1"/>
              <a:t>line</a:t>
            </a:r>
            <a:endParaRPr lang="de-DE" dirty="0"/>
          </a:p>
          <a:p>
            <a:pPr lvl="2"/>
            <a:r>
              <a:rPr lang="de-DE" dirty="0"/>
              <a:t>Third </a:t>
            </a:r>
            <a:r>
              <a:rPr lang="de-DE" dirty="0" err="1"/>
              <a:t>line</a:t>
            </a:r>
            <a:endParaRPr lang="de-DE" dirty="0"/>
          </a:p>
          <a:p>
            <a:pPr lvl="3"/>
            <a:r>
              <a:rPr lang="de-DE" dirty="0" err="1"/>
              <a:t>Fourth</a:t>
            </a:r>
            <a:r>
              <a:rPr lang="de-DE" dirty="0"/>
              <a:t> </a:t>
            </a:r>
            <a:r>
              <a:rPr lang="de-DE" dirty="0" err="1"/>
              <a:t>line</a:t>
            </a:r>
            <a:endParaRPr lang="de-DE" dirty="0"/>
          </a:p>
          <a:p>
            <a:pPr lvl="4"/>
            <a:r>
              <a:rPr lang="de-DE" dirty="0" err="1"/>
              <a:t>Fifth</a:t>
            </a:r>
            <a:r>
              <a:rPr lang="de-DE" dirty="0"/>
              <a:t> </a:t>
            </a:r>
            <a:r>
              <a:rPr lang="de-DE" dirty="0" err="1"/>
              <a:t>line</a:t>
            </a:r>
            <a:endParaRPr lang="de-DE" dirty="0"/>
          </a:p>
        </p:txBody>
      </p:sp>
      <p:sp>
        <p:nvSpPr>
          <p:cNvPr id="4" name="Inhaltsplatzhalter 3">
            <a:extLst>
              <a:ext uri="{FF2B5EF4-FFF2-40B4-BE49-F238E27FC236}">
                <a16:creationId xmlns:a16="http://schemas.microsoft.com/office/drawing/2014/main" id="{D8E0DC7E-96D3-834D-B30A-6A21FF9CC449}"/>
              </a:ext>
            </a:extLst>
          </p:cNvPr>
          <p:cNvSpPr>
            <a:spLocks noGrp="1"/>
          </p:cNvSpPr>
          <p:nvPr>
            <p:ph sz="half" idx="2" hasCustomPrompt="1"/>
          </p:nvPr>
        </p:nvSpPr>
        <p:spPr>
          <a:xfrm>
            <a:off x="6197600" y="1403350"/>
            <a:ext cx="5156200" cy="4773613"/>
          </a:xfrm>
          <a:prstGeom prst="rect">
            <a:avLst/>
          </a:prstGeom>
        </p:spPr>
        <p:txBody>
          <a:bodyPr/>
          <a:lstStyle>
            <a:lvl1pPr marL="228600" indent="-228600">
              <a:buClr>
                <a:schemeClr val="accent5"/>
              </a:buClr>
              <a:buFont typeface="Wingdings" panose="05000000000000000000" pitchFamily="2" charset="2"/>
              <a:buChar char="§"/>
              <a:defRPr>
                <a:solidFill>
                  <a:schemeClr val="tx1">
                    <a:lumMod val="50000"/>
                    <a:lumOff val="50000"/>
                  </a:schemeClr>
                </a:solidFill>
                <a:latin typeface="Verdana" panose="020B0604030504040204" pitchFamily="34" charset="0"/>
                <a:ea typeface="Verdana" panose="020B0604030504040204" pitchFamily="34" charset="0"/>
                <a:cs typeface="Verdana" panose="020B0604030504040204" pitchFamily="34" charset="0"/>
              </a:defRPr>
            </a:lvl1pPr>
            <a:lvl2pPr marL="685800" indent="-228600">
              <a:buClr>
                <a:schemeClr val="accent5"/>
              </a:buClr>
              <a:buFont typeface="Wingdings" panose="05000000000000000000" pitchFamily="2" charset="2"/>
              <a:buChar char="§"/>
              <a:defRPr>
                <a:solidFill>
                  <a:schemeClr val="tx1">
                    <a:lumMod val="50000"/>
                    <a:lumOff val="50000"/>
                  </a:schemeClr>
                </a:solidFill>
                <a:latin typeface="Verdana" panose="020B0604030504040204" pitchFamily="34" charset="0"/>
                <a:ea typeface="Verdana" panose="020B0604030504040204" pitchFamily="34" charset="0"/>
                <a:cs typeface="Verdana" panose="020B0604030504040204" pitchFamily="34" charset="0"/>
              </a:defRPr>
            </a:lvl2pPr>
            <a:lvl3pPr marL="1143000" indent="-228600">
              <a:buClr>
                <a:schemeClr val="accent5"/>
              </a:buClr>
              <a:buFont typeface="Wingdings" panose="05000000000000000000" pitchFamily="2" charset="2"/>
              <a:buChar char="§"/>
              <a:defRPr>
                <a:solidFill>
                  <a:schemeClr val="tx1">
                    <a:lumMod val="50000"/>
                    <a:lumOff val="50000"/>
                  </a:schemeClr>
                </a:solidFill>
                <a:latin typeface="Verdana" panose="020B0604030504040204" pitchFamily="34" charset="0"/>
                <a:ea typeface="Verdana" panose="020B0604030504040204" pitchFamily="34" charset="0"/>
                <a:cs typeface="Verdana" panose="020B0604030504040204" pitchFamily="34" charset="0"/>
              </a:defRPr>
            </a:lvl3pPr>
            <a:lvl4pPr marL="1600200" indent="-228600">
              <a:buClr>
                <a:schemeClr val="accent5"/>
              </a:buClr>
              <a:buFont typeface="Wingdings" panose="05000000000000000000" pitchFamily="2" charset="2"/>
              <a:buChar char="§"/>
              <a:defRPr>
                <a:solidFill>
                  <a:schemeClr val="tx1">
                    <a:lumMod val="50000"/>
                    <a:lumOff val="50000"/>
                  </a:schemeClr>
                </a:solidFill>
                <a:latin typeface="Verdana" panose="020B0604030504040204" pitchFamily="34" charset="0"/>
                <a:ea typeface="Verdana" panose="020B0604030504040204" pitchFamily="34" charset="0"/>
                <a:cs typeface="Verdana" panose="020B0604030504040204" pitchFamily="34" charset="0"/>
              </a:defRPr>
            </a:lvl4pPr>
            <a:lvl5pPr marL="2057400" indent="-228600">
              <a:buClr>
                <a:schemeClr val="accent5"/>
              </a:buClr>
              <a:buFont typeface="Wingdings" panose="05000000000000000000" pitchFamily="2" charset="2"/>
              <a:buChar char="§"/>
              <a:defRPr>
                <a:solidFill>
                  <a:schemeClr val="tx1">
                    <a:lumMod val="50000"/>
                    <a:lumOff val="50000"/>
                  </a:schemeClr>
                </a:solidFill>
                <a:latin typeface="Verdana" panose="020B0604030504040204" pitchFamily="34" charset="0"/>
                <a:ea typeface="Verdana" panose="020B0604030504040204" pitchFamily="34" charset="0"/>
                <a:cs typeface="Verdana" panose="020B0604030504040204" pitchFamily="34" charset="0"/>
              </a:defRPr>
            </a:lvl5pPr>
          </a:lstStyle>
          <a:p>
            <a:pPr lvl="0"/>
            <a:r>
              <a:rPr lang="de-DE" dirty="0"/>
              <a:t>Text Master</a:t>
            </a:r>
          </a:p>
          <a:p>
            <a:pPr lvl="1"/>
            <a:r>
              <a:rPr lang="de-DE" dirty="0"/>
              <a:t>Second </a:t>
            </a:r>
            <a:r>
              <a:rPr lang="de-DE" dirty="0" err="1"/>
              <a:t>line</a:t>
            </a:r>
            <a:endParaRPr lang="de-DE" dirty="0"/>
          </a:p>
          <a:p>
            <a:pPr lvl="2"/>
            <a:r>
              <a:rPr lang="de-DE" dirty="0"/>
              <a:t>Third </a:t>
            </a:r>
            <a:r>
              <a:rPr lang="de-DE" dirty="0" err="1"/>
              <a:t>line</a:t>
            </a:r>
            <a:endParaRPr lang="de-DE" dirty="0"/>
          </a:p>
          <a:p>
            <a:pPr lvl="3"/>
            <a:r>
              <a:rPr lang="de-DE" dirty="0" err="1"/>
              <a:t>Fourth</a:t>
            </a:r>
            <a:r>
              <a:rPr lang="de-DE" dirty="0"/>
              <a:t> </a:t>
            </a:r>
            <a:r>
              <a:rPr lang="de-DE" dirty="0" err="1"/>
              <a:t>line</a:t>
            </a:r>
            <a:endParaRPr lang="de-DE" dirty="0"/>
          </a:p>
          <a:p>
            <a:pPr lvl="4"/>
            <a:r>
              <a:rPr lang="de-DE" dirty="0" err="1"/>
              <a:t>Fifth</a:t>
            </a:r>
            <a:r>
              <a:rPr lang="de-DE" dirty="0"/>
              <a:t> </a:t>
            </a:r>
            <a:r>
              <a:rPr lang="de-DE" dirty="0" err="1"/>
              <a:t>line</a:t>
            </a:r>
            <a:endParaRPr lang="de-DE" dirty="0"/>
          </a:p>
        </p:txBody>
      </p:sp>
      <p:sp>
        <p:nvSpPr>
          <p:cNvPr id="5" name="Titelplatzhalter 9">
            <a:extLst>
              <a:ext uri="{FF2B5EF4-FFF2-40B4-BE49-F238E27FC236}">
                <a16:creationId xmlns:a16="http://schemas.microsoft.com/office/drawing/2014/main" id="{2380EC3E-5A77-0D46-A5C9-D398B1538FCC}"/>
              </a:ext>
            </a:extLst>
          </p:cNvPr>
          <p:cNvSpPr>
            <a:spLocks noGrp="1"/>
          </p:cNvSpPr>
          <p:nvPr>
            <p:ph type="title"/>
          </p:nvPr>
        </p:nvSpPr>
        <p:spPr>
          <a:xfrm>
            <a:off x="384000" y="64800"/>
            <a:ext cx="10240200" cy="894050"/>
          </a:xfrm>
          <a:prstGeom prst="rect">
            <a:avLst/>
          </a:prstGeom>
        </p:spPr>
        <p:txBody>
          <a:bodyPr vert="horz" lIns="91440" tIns="45720" rIns="91440" bIns="45720" rtlCol="0" anchor="ctr">
            <a:normAutofit/>
          </a:bodyPr>
          <a:lstStyle>
            <a:lvl1pPr>
              <a:defRPr sz="2800"/>
            </a:lvl1pPr>
          </a:lstStyle>
          <a:p>
            <a:r>
              <a:rPr lang="de-DE" dirty="0"/>
              <a:t>Slide </a:t>
            </a:r>
            <a:r>
              <a:rPr lang="de-DE" dirty="0" err="1"/>
              <a:t>Heading</a:t>
            </a:r>
            <a:endParaRPr lang="de-DE" dirty="0"/>
          </a:p>
        </p:txBody>
      </p:sp>
    </p:spTree>
    <p:extLst>
      <p:ext uri="{BB962C8B-B14F-4D97-AF65-F5344CB8AC3E}">
        <p14:creationId xmlns:p14="http://schemas.microsoft.com/office/powerpoint/2010/main" val="244583107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6.xml"/><Relationship Id="rId7"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5" Type="http://schemas.openxmlformats.org/officeDocument/2006/relationships/slideLayout" Target="../slideLayouts/slideLayout8.xml"/><Relationship Id="rId4" Type="http://schemas.openxmlformats.org/officeDocument/2006/relationships/slideLayout" Target="../slideLayouts/slideLayout7.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5" Type="http://schemas.openxmlformats.org/officeDocument/2006/relationships/image" Target="../media/image4.pn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Grafik 2">
            <a:extLst>
              <a:ext uri="{FF2B5EF4-FFF2-40B4-BE49-F238E27FC236}">
                <a16:creationId xmlns:a16="http://schemas.microsoft.com/office/drawing/2014/main" id="{99D72D6C-8954-A04B-9DA5-52212D7C754C}"/>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599969822"/>
      </p:ext>
    </p:extLst>
  </p:cSld>
  <p:clrMap bg1="lt1" tx1="dk1" bg2="lt2" tx2="dk2" accent1="accent1" accent2="accent2" accent3="accent3" accent4="accent4" accent5="accent5" accent6="accent6" hlink="hlink" folHlink="folHlink"/>
  <p:sldLayoutIdLst>
    <p:sldLayoutId id="2147483762" r:id="rId1"/>
    <p:sldLayoutId id="2147483763" r:id="rId2"/>
    <p:sldLayoutId id="2147483769" r:id="rId3"/>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6" name="Grafik 5">
            <a:extLst>
              <a:ext uri="{FF2B5EF4-FFF2-40B4-BE49-F238E27FC236}">
                <a16:creationId xmlns:a16="http://schemas.microsoft.com/office/drawing/2014/main" id="{E7A19C0C-975C-4347-98DC-F47590FC5C07}"/>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Slide Number Placeholder 1">
            <a:extLst>
              <a:ext uri="{FF2B5EF4-FFF2-40B4-BE49-F238E27FC236}">
                <a16:creationId xmlns:a16="http://schemas.microsoft.com/office/drawing/2014/main" id="{7657D5FB-6878-4B66-BB24-A4AB574FD42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0458AA6-F4E1-4775-A7C7-7F4BDD9FBD13}" type="slidenum">
              <a:rPr lang="en-GB" smtClean="0"/>
              <a:t>‹#›</a:t>
            </a:fld>
            <a:endParaRPr lang="en-GB"/>
          </a:p>
        </p:txBody>
      </p:sp>
      <p:sp>
        <p:nvSpPr>
          <p:cNvPr id="3" name="Footer Placeholder 2">
            <a:extLst>
              <a:ext uri="{FF2B5EF4-FFF2-40B4-BE49-F238E27FC236}">
                <a16:creationId xmlns:a16="http://schemas.microsoft.com/office/drawing/2014/main" id="{D9ADF615-63F9-425B-8CA8-7FF114C5054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Tree>
    <p:extLst>
      <p:ext uri="{BB962C8B-B14F-4D97-AF65-F5344CB8AC3E}">
        <p14:creationId xmlns:p14="http://schemas.microsoft.com/office/powerpoint/2010/main" val="2095762028"/>
      </p:ext>
    </p:extLst>
  </p:cSld>
  <p:clrMap bg1="lt1" tx1="dk1" bg2="lt2" tx2="dk2" accent1="accent1" accent2="accent2" accent3="accent3" accent4="accent4" accent5="accent5" accent6="accent6" hlink="hlink" folHlink="folHlink"/>
  <p:sldLayoutIdLst>
    <p:sldLayoutId id="2147483687" r:id="rId1"/>
    <p:sldLayoutId id="2147483689" r:id="rId2"/>
    <p:sldLayoutId id="2147483690" r:id="rId3"/>
    <p:sldLayoutId id="2147483752" r:id="rId4"/>
    <p:sldLayoutId id="2147483766" r:id="rId5"/>
    <p:sldLayoutId id="2147483767" r:id="rId6"/>
  </p:sldLayoutIdLst>
  <p:hf hdr="0" ftr="0" dt="0"/>
  <p:txStyles>
    <p:titleStyle>
      <a:lvl1pPr algn="l" defTabSz="914400" rtl="0" eaLnBrk="1" latinLnBrk="0" hangingPunct="1">
        <a:lnSpc>
          <a:spcPct val="90000"/>
        </a:lnSpc>
        <a:spcBef>
          <a:spcPct val="0"/>
        </a:spcBef>
        <a:buNone/>
        <a:defRPr sz="3200" b="0" kern="1200">
          <a:solidFill>
            <a:schemeClr val="bg1"/>
          </a:solidFill>
          <a:latin typeface="Verdana" panose="020B0604030504040204" pitchFamily="34" charset="0"/>
          <a:ea typeface="Verdana" panose="020B0604030504040204" pitchFamily="34" charset="0"/>
          <a:cs typeface="Verdana" panose="020B060403050404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6" name="Grafik 5">
            <a:extLst>
              <a:ext uri="{FF2B5EF4-FFF2-40B4-BE49-F238E27FC236}">
                <a16:creationId xmlns:a16="http://schemas.microsoft.com/office/drawing/2014/main" id="{E7A19C0C-975C-4347-98DC-F47590FC5C07}"/>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4383" y="0"/>
            <a:ext cx="12177617" cy="7933055"/>
          </a:xfrm>
          <a:prstGeom prst="rect">
            <a:avLst/>
          </a:prstGeom>
        </p:spPr>
      </p:pic>
      <p:sp>
        <p:nvSpPr>
          <p:cNvPr id="3" name="Titelplatzhalter 9">
            <a:extLst>
              <a:ext uri="{FF2B5EF4-FFF2-40B4-BE49-F238E27FC236}">
                <a16:creationId xmlns:a16="http://schemas.microsoft.com/office/drawing/2014/main" id="{C81C6A2F-FBE1-4FB5-8E2E-1D6C9B667F1B}"/>
              </a:ext>
            </a:extLst>
          </p:cNvPr>
          <p:cNvSpPr txBox="1">
            <a:spLocks/>
          </p:cNvSpPr>
          <p:nvPr userDrawn="1"/>
        </p:nvSpPr>
        <p:spPr>
          <a:xfrm>
            <a:off x="384000" y="64800"/>
            <a:ext cx="10240200" cy="8940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800" b="0" kern="1200">
                <a:solidFill>
                  <a:schemeClr val="bg1"/>
                </a:solidFill>
                <a:latin typeface="Verdana" panose="020B0604030504040204" pitchFamily="34" charset="0"/>
                <a:ea typeface="Verdana" panose="020B0604030504040204" pitchFamily="34" charset="0"/>
                <a:cs typeface="Verdana" panose="020B0604030504040204" pitchFamily="34" charset="0"/>
              </a:defRPr>
            </a:lvl1pPr>
          </a:lstStyle>
          <a:p>
            <a:endParaRPr lang="de-DE" dirty="0"/>
          </a:p>
        </p:txBody>
      </p:sp>
      <p:sp>
        <p:nvSpPr>
          <p:cNvPr id="2" name="Slide Number Placeholder 1">
            <a:extLst>
              <a:ext uri="{FF2B5EF4-FFF2-40B4-BE49-F238E27FC236}">
                <a16:creationId xmlns:a16="http://schemas.microsoft.com/office/drawing/2014/main" id="{DDCBC02D-286E-4C6E-9ADB-3F512B2D8F1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ED97C98-BBA3-4D37-A7D7-8A58A0112472}" type="slidenum">
              <a:rPr lang="en-GB" smtClean="0"/>
              <a:t>‹#›</a:t>
            </a:fld>
            <a:endParaRPr lang="en-GB"/>
          </a:p>
        </p:txBody>
      </p:sp>
      <p:sp>
        <p:nvSpPr>
          <p:cNvPr id="4" name="Footer Placeholder 3">
            <a:extLst>
              <a:ext uri="{FF2B5EF4-FFF2-40B4-BE49-F238E27FC236}">
                <a16:creationId xmlns:a16="http://schemas.microsoft.com/office/drawing/2014/main" id="{8AEF869D-D20B-4356-B916-6D26BAC3BC0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5" name="Title Placeholder 4">
            <a:extLst>
              <a:ext uri="{FF2B5EF4-FFF2-40B4-BE49-F238E27FC236}">
                <a16:creationId xmlns:a16="http://schemas.microsoft.com/office/drawing/2014/main" id="{83799FA8-01C0-443B-95D3-81112A24D959}"/>
              </a:ext>
            </a:extLst>
          </p:cNvPr>
          <p:cNvSpPr>
            <a:spLocks noGrp="1"/>
          </p:cNvSpPr>
          <p:nvPr>
            <p:ph type="title"/>
          </p:nvPr>
        </p:nvSpPr>
        <p:spPr>
          <a:xfrm>
            <a:off x="838200" y="-15557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Tree>
    <p:extLst>
      <p:ext uri="{BB962C8B-B14F-4D97-AF65-F5344CB8AC3E}">
        <p14:creationId xmlns:p14="http://schemas.microsoft.com/office/powerpoint/2010/main" val="3119984581"/>
      </p:ext>
    </p:extLst>
  </p:cSld>
  <p:clrMap bg1="lt1" tx1="dk1" bg2="lt2" tx2="dk2" accent1="accent1" accent2="accent2" accent3="accent3" accent4="accent4" accent5="accent5" accent6="accent6" hlink="hlink" folHlink="folHlink"/>
  <p:sldLayoutIdLst>
    <p:sldLayoutId id="2147483759" r:id="rId1"/>
    <p:sldLayoutId id="2147483760" r:id="rId2"/>
    <p:sldLayoutId id="2147483761" r:id="rId3"/>
  </p:sldLayoutIdLst>
  <p:hf hdr="0" ftr="0" dt="0"/>
  <p:txStyles>
    <p:titleStyle>
      <a:lvl1pPr algn="l" defTabSz="914400" rtl="0" eaLnBrk="1" latinLnBrk="0" hangingPunct="1">
        <a:lnSpc>
          <a:spcPct val="90000"/>
        </a:lnSpc>
        <a:spcBef>
          <a:spcPct val="0"/>
        </a:spcBef>
        <a:buNone/>
        <a:defRPr sz="3200" b="0" kern="1200">
          <a:solidFill>
            <a:schemeClr val="bg1"/>
          </a:solidFill>
          <a:latin typeface="Verdana" panose="020B0604030504040204" pitchFamily="34" charset="0"/>
          <a:ea typeface="Verdana" panose="020B0604030504040204" pitchFamily="34" charset="0"/>
          <a:cs typeface="Verdana" panose="020B060403050404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1204CD1-B2BD-4370-8356-25747C2120B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E41DABE-92EA-4965-BE4F-87E7DD32D446}" type="slidenum">
              <a:rPr lang="en-GB" smtClean="0"/>
              <a:t>‹#›</a:t>
            </a:fld>
            <a:endParaRPr lang="en-GB"/>
          </a:p>
        </p:txBody>
      </p:sp>
      <p:sp>
        <p:nvSpPr>
          <p:cNvPr id="3" name="Footer Placeholder 2">
            <a:extLst>
              <a:ext uri="{FF2B5EF4-FFF2-40B4-BE49-F238E27FC236}">
                <a16:creationId xmlns:a16="http://schemas.microsoft.com/office/drawing/2014/main" id="{ABC8F6B5-DD83-41FB-BEA4-90F565B5B15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Tree>
    <p:extLst>
      <p:ext uri="{BB962C8B-B14F-4D97-AF65-F5344CB8AC3E}">
        <p14:creationId xmlns:p14="http://schemas.microsoft.com/office/powerpoint/2010/main" val="501081193"/>
      </p:ext>
    </p:extLst>
  </p:cSld>
  <p:clrMap bg1="lt1" tx1="dk1" bg2="lt2" tx2="dk2" accent1="accent1" accent2="accent2" accent3="accent3" accent4="accent4" accent5="accent5" accent6="accent6" hlink="hlink" folHlink="folHlink"/>
  <p:sldLayoutIdLst>
    <p:sldLayoutId id="2147483704" r:id="rId1"/>
    <p:sldLayoutId id="2147483705" r:id="rId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3" Type="http://schemas.openxmlformats.org/officeDocument/2006/relationships/image" Target="../media/image29.png"/><Relationship Id="rId18" Type="http://schemas.openxmlformats.org/officeDocument/2006/relationships/image" Target="../media/image33.png"/><Relationship Id="rId26" Type="http://schemas.openxmlformats.org/officeDocument/2006/relationships/image" Target="../media/image41.png"/><Relationship Id="rId21" Type="http://schemas.openxmlformats.org/officeDocument/2006/relationships/image" Target="../media/image36.png"/><Relationship Id="rId34" Type="http://schemas.openxmlformats.org/officeDocument/2006/relationships/image" Target="../media/image47.jpeg"/><Relationship Id="rId7" Type="http://schemas.openxmlformats.org/officeDocument/2006/relationships/hyperlink" Target="http://www.google.it/url?sa=i&amp;rct=j&amp;q=&amp;esrc=s&amp;source=images&amp;cd=&amp;ved=0ahUKEwjd0OOfharNAhUOlxQKHfJiCW0QjRwIBw&amp;url=http://www.recipeshubs.com/carrots/31237&amp;psig=AFQjCNHN4Zz_OXCOF93KID52Zlm8hlQIGQ&amp;ust=1466080393614642" TargetMode="External"/><Relationship Id="rId12" Type="http://schemas.openxmlformats.org/officeDocument/2006/relationships/image" Target="../media/image28.png"/><Relationship Id="rId17" Type="http://schemas.openxmlformats.org/officeDocument/2006/relationships/image" Target="../media/image32.png"/><Relationship Id="rId25" Type="http://schemas.openxmlformats.org/officeDocument/2006/relationships/image" Target="../media/image40.png"/><Relationship Id="rId33" Type="http://schemas.openxmlformats.org/officeDocument/2006/relationships/hyperlink" Target="http://www.ontariocorn.org/research/images/wheat-transparent%20copy.jpg" TargetMode="External"/><Relationship Id="rId38" Type="http://schemas.openxmlformats.org/officeDocument/2006/relationships/image" Target="../media/image50.png"/><Relationship Id="rId2" Type="http://schemas.openxmlformats.org/officeDocument/2006/relationships/image" Target="../media/image20.png"/><Relationship Id="rId16" Type="http://schemas.openxmlformats.org/officeDocument/2006/relationships/image" Target="../media/image31.png"/><Relationship Id="rId20" Type="http://schemas.openxmlformats.org/officeDocument/2006/relationships/image" Target="../media/image35.png"/><Relationship Id="rId29" Type="http://schemas.openxmlformats.org/officeDocument/2006/relationships/image" Target="../media/image43.png"/><Relationship Id="rId1" Type="http://schemas.openxmlformats.org/officeDocument/2006/relationships/slideLayout" Target="../slideLayouts/slideLayout5.xml"/><Relationship Id="rId6" Type="http://schemas.openxmlformats.org/officeDocument/2006/relationships/image" Target="../media/image24.png"/><Relationship Id="rId11" Type="http://schemas.openxmlformats.org/officeDocument/2006/relationships/image" Target="../media/image27.png"/><Relationship Id="rId24" Type="http://schemas.openxmlformats.org/officeDocument/2006/relationships/image" Target="../media/image39.png"/><Relationship Id="rId32" Type="http://schemas.openxmlformats.org/officeDocument/2006/relationships/image" Target="../media/image46.png"/><Relationship Id="rId37" Type="http://schemas.openxmlformats.org/officeDocument/2006/relationships/image" Target="../media/image49.jpg"/><Relationship Id="rId5" Type="http://schemas.openxmlformats.org/officeDocument/2006/relationships/image" Target="../media/image23.jpeg"/><Relationship Id="rId15" Type="http://schemas.openxmlformats.org/officeDocument/2006/relationships/image" Target="../media/image30.jpeg"/><Relationship Id="rId23" Type="http://schemas.openxmlformats.org/officeDocument/2006/relationships/image" Target="../media/image38.png"/><Relationship Id="rId28" Type="http://schemas.openxmlformats.org/officeDocument/2006/relationships/image" Target="../media/image42.jpeg"/><Relationship Id="rId36" Type="http://schemas.openxmlformats.org/officeDocument/2006/relationships/image" Target="../media/image48.jpeg"/><Relationship Id="rId10" Type="http://schemas.openxmlformats.org/officeDocument/2006/relationships/image" Target="../media/image26.jpeg"/><Relationship Id="rId19" Type="http://schemas.openxmlformats.org/officeDocument/2006/relationships/image" Target="../media/image34.png"/><Relationship Id="rId31" Type="http://schemas.openxmlformats.org/officeDocument/2006/relationships/image" Target="../media/image45.png"/><Relationship Id="rId4" Type="http://schemas.openxmlformats.org/officeDocument/2006/relationships/image" Target="../media/image22.png"/><Relationship Id="rId9" Type="http://schemas.openxmlformats.org/officeDocument/2006/relationships/hyperlink" Target="https://www.google.it/url?sa=i&amp;rct=j&amp;q=&amp;esrc=s&amp;source=images&amp;cd=&amp;ved=0ahUKEwjq8sC_harNAhUJXRQKHfarAOkQjRwIBw&amp;url=https://www.organicfacts.net/health-benefits/vegetable/cucumber.html&amp;bvm=bv.124272578,d.ZGg&amp;psig=AFQjCNG4VkptR9Pdxl6L1l5MxANSX-74Rg&amp;ust=1466080466480374" TargetMode="External"/><Relationship Id="rId14" Type="http://schemas.openxmlformats.org/officeDocument/2006/relationships/hyperlink" Target="http://www.google.it/url?sa=i&amp;rct=j&amp;q=&amp;esrc=s&amp;source=images&amp;cd=&amp;cad=rja&amp;uact=8&amp;ved=0ahUKEwi_kqX3hKrNAhVHlxQKHervDCEQjRwIBw&amp;url=http://www.foodsubs.com/Snapbean.html&amp;psig=AFQjCNGoK2SVFMjI6cEYOmiCz8Y763ZbSA&amp;ust=1466080319161216" TargetMode="External"/><Relationship Id="rId22" Type="http://schemas.openxmlformats.org/officeDocument/2006/relationships/image" Target="../media/image37.png"/><Relationship Id="rId27" Type="http://schemas.openxmlformats.org/officeDocument/2006/relationships/hyperlink" Target="http://tafgroupllc.files.wordpress.com/2009/08/banana1.jpg" TargetMode="External"/><Relationship Id="rId30" Type="http://schemas.openxmlformats.org/officeDocument/2006/relationships/image" Target="../media/image44.png"/><Relationship Id="rId35" Type="http://schemas.openxmlformats.org/officeDocument/2006/relationships/hyperlink" Target="http://www.fdaimports.com/blog/fda-cracks-down-on-carbendazim-in-oj-but-ignores-it-in-other-foods-according-to-former-regulatory-counsel/" TargetMode="External"/><Relationship Id="rId8" Type="http://schemas.openxmlformats.org/officeDocument/2006/relationships/image" Target="../media/image25.jpeg"/><Relationship Id="rId3" Type="http://schemas.openxmlformats.org/officeDocument/2006/relationships/image" Target="../media/image21.png"/></Relationships>
</file>

<file path=ppt/slides/_rels/slide15.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jpe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png"/><Relationship Id="rId1" Type="http://schemas.openxmlformats.org/officeDocument/2006/relationships/slideLayout" Target="../slideLayouts/slideLayout5.xml"/><Relationship Id="rId4" Type="http://schemas.openxmlformats.org/officeDocument/2006/relationships/image" Target="../media/image58.png"/></Relationships>
</file>

<file path=ppt/slides/_rels/slide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7.xml"/><Relationship Id="rId4" Type="http://schemas.openxmlformats.org/officeDocument/2006/relationships/image" Target="../media/image61.png"/></Relationships>
</file>

<file path=ppt/slides/_rels/slide2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62.jpeg"/><Relationship Id="rId1" Type="http://schemas.openxmlformats.org/officeDocument/2006/relationships/slideLayout" Target="../slideLayouts/slideLayout5.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63.png"/></Relationships>
</file>

<file path=ppt/slides/_rels/slide22.xml.rels><?xml version="1.0" encoding="UTF-8" standalone="yes"?>
<Relationships xmlns="http://schemas.openxmlformats.org/package/2006/relationships"><Relationship Id="rId8" Type="http://schemas.openxmlformats.org/officeDocument/2006/relationships/image" Target="../media/image67.png"/><Relationship Id="rId13" Type="http://schemas.openxmlformats.org/officeDocument/2006/relationships/image" Target="../media/image72.png"/><Relationship Id="rId3" Type="http://schemas.openxmlformats.org/officeDocument/2006/relationships/diagramLayout" Target="../diagrams/layout2.xml"/><Relationship Id="rId7" Type="http://schemas.openxmlformats.org/officeDocument/2006/relationships/image" Target="../media/image66.png"/><Relationship Id="rId12" Type="http://schemas.openxmlformats.org/officeDocument/2006/relationships/image" Target="../media/image71.jpeg"/><Relationship Id="rId2" Type="http://schemas.openxmlformats.org/officeDocument/2006/relationships/diagramData" Target="../diagrams/data2.xml"/><Relationship Id="rId1" Type="http://schemas.openxmlformats.org/officeDocument/2006/relationships/slideLayout" Target="../slideLayouts/slideLayout4.xml"/><Relationship Id="rId6" Type="http://schemas.microsoft.com/office/2007/relationships/diagramDrawing" Target="../diagrams/drawing2.xml"/><Relationship Id="rId11" Type="http://schemas.openxmlformats.org/officeDocument/2006/relationships/image" Target="../media/image70.png"/><Relationship Id="rId5" Type="http://schemas.openxmlformats.org/officeDocument/2006/relationships/diagramColors" Target="../diagrams/colors2.xml"/><Relationship Id="rId15" Type="http://schemas.openxmlformats.org/officeDocument/2006/relationships/image" Target="../media/image74.png"/><Relationship Id="rId10" Type="http://schemas.openxmlformats.org/officeDocument/2006/relationships/image" Target="../media/image69.png"/><Relationship Id="rId4" Type="http://schemas.openxmlformats.org/officeDocument/2006/relationships/diagramQuickStyle" Target="../diagrams/quickStyle2.xml"/><Relationship Id="rId9" Type="http://schemas.openxmlformats.org/officeDocument/2006/relationships/image" Target="../media/image68.png"/><Relationship Id="rId14" Type="http://schemas.openxmlformats.org/officeDocument/2006/relationships/image" Target="../media/image73.png"/></Relationships>
</file>

<file path=ppt/slides/_rels/slide23.xml.rels><?xml version="1.0" encoding="UTF-8" standalone="yes"?>
<Relationships xmlns="http://schemas.openxmlformats.org/package/2006/relationships"><Relationship Id="rId3" Type="http://schemas.openxmlformats.org/officeDocument/2006/relationships/hyperlink" Target="https://www.who.int/teams/nutrition-and-food-safety/databases/global-environment-monitoring-system-food-contamination" TargetMode="External"/><Relationship Id="rId2" Type="http://schemas.openxmlformats.org/officeDocument/2006/relationships/image" Target="../media/image75.png"/><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4.xml"/><Relationship Id="rId5" Type="http://schemas.openxmlformats.org/officeDocument/2006/relationships/hyperlink" Target="https://ec.europa.eu/food/plant/pesticides/max_residue_levels/enforcement/eu_multi-annual_control_programme_en" TargetMode="External"/><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79FD0F5-1A04-440C-BD1D-DF93954D5310}"/>
              </a:ext>
            </a:extLst>
          </p:cNvPr>
          <p:cNvSpPr>
            <a:spLocks noGrp="1"/>
          </p:cNvSpPr>
          <p:nvPr>
            <p:ph type="subTitle" idx="1"/>
          </p:nvPr>
        </p:nvSpPr>
        <p:spPr/>
        <p:txBody>
          <a:bodyPr>
            <a:normAutofit lnSpcReduction="10000"/>
          </a:bodyPr>
          <a:lstStyle/>
          <a:p>
            <a:r>
              <a:rPr lang="en-GB" dirty="0"/>
              <a:t>4</a:t>
            </a:r>
            <a:r>
              <a:rPr lang="en-GB" baseline="30000" dirty="0"/>
              <a:t>th</a:t>
            </a:r>
            <a:r>
              <a:rPr lang="en-GB" dirty="0"/>
              <a:t> March 2022</a:t>
            </a:r>
          </a:p>
        </p:txBody>
      </p:sp>
      <p:sp>
        <p:nvSpPr>
          <p:cNvPr id="3" name="Title 2">
            <a:extLst>
              <a:ext uri="{FF2B5EF4-FFF2-40B4-BE49-F238E27FC236}">
                <a16:creationId xmlns:a16="http://schemas.microsoft.com/office/drawing/2014/main" id="{7A85F29C-E81F-4DDB-AE15-FE9A76029476}"/>
              </a:ext>
            </a:extLst>
          </p:cNvPr>
          <p:cNvSpPr>
            <a:spLocks noGrp="1"/>
          </p:cNvSpPr>
          <p:nvPr>
            <p:ph type="title"/>
          </p:nvPr>
        </p:nvSpPr>
        <p:spPr/>
        <p:txBody>
          <a:bodyPr/>
          <a:lstStyle/>
          <a:p>
            <a:r>
              <a:rPr lang="en-GB" sz="3200" b="1" dirty="0">
                <a:latin typeface="Verdana" pitchFamily="34" charset="0"/>
                <a:ea typeface="Verdana" pitchFamily="34" charset="0"/>
              </a:rPr>
              <a:t>The EU Annual Pesticide Residues Report</a:t>
            </a:r>
            <a:br>
              <a:rPr lang="en-GB" sz="3200" b="1" dirty="0">
                <a:latin typeface="Verdana" pitchFamily="34" charset="0"/>
                <a:ea typeface="Verdana" pitchFamily="34" charset="0"/>
              </a:rPr>
            </a:br>
            <a:endParaRPr lang="en-GB" sz="3200" b="1" dirty="0">
              <a:latin typeface="Verdana" pitchFamily="34" charset="0"/>
              <a:ea typeface="Verdana" pitchFamily="34" charset="0"/>
            </a:endParaRPr>
          </a:p>
        </p:txBody>
      </p:sp>
      <p:sp>
        <p:nvSpPr>
          <p:cNvPr id="4" name="Text Placeholder 3">
            <a:extLst>
              <a:ext uri="{FF2B5EF4-FFF2-40B4-BE49-F238E27FC236}">
                <a16:creationId xmlns:a16="http://schemas.microsoft.com/office/drawing/2014/main" id="{2C44F6C3-CCB7-41B5-B88E-CD3D6C01F19A}"/>
              </a:ext>
            </a:extLst>
          </p:cNvPr>
          <p:cNvSpPr>
            <a:spLocks noGrp="1"/>
          </p:cNvSpPr>
          <p:nvPr>
            <p:ph type="body" sz="quarter" idx="10"/>
          </p:nvPr>
        </p:nvSpPr>
        <p:spPr/>
        <p:txBody>
          <a:bodyPr/>
          <a:lstStyle/>
          <a:p>
            <a:pPr marL="0" indent="0">
              <a:buNone/>
            </a:pPr>
            <a:r>
              <a:rPr lang="en-GB" dirty="0"/>
              <a:t>Paula Medina Pastor</a:t>
            </a:r>
          </a:p>
        </p:txBody>
      </p:sp>
      <p:sp>
        <p:nvSpPr>
          <p:cNvPr id="5" name="Text Placeholder 4">
            <a:extLst>
              <a:ext uri="{FF2B5EF4-FFF2-40B4-BE49-F238E27FC236}">
                <a16:creationId xmlns:a16="http://schemas.microsoft.com/office/drawing/2014/main" id="{3AFC4D58-13FA-4F09-9DB4-E69C8BAC48C6}"/>
              </a:ext>
            </a:extLst>
          </p:cNvPr>
          <p:cNvSpPr>
            <a:spLocks noGrp="1"/>
          </p:cNvSpPr>
          <p:nvPr>
            <p:ph type="body" sz="quarter" idx="11"/>
          </p:nvPr>
        </p:nvSpPr>
        <p:spPr/>
        <p:txBody>
          <a:bodyPr/>
          <a:lstStyle/>
          <a:p>
            <a:pPr marL="0" indent="0">
              <a:buNone/>
            </a:pPr>
            <a:r>
              <a:rPr lang="en-GB" dirty="0"/>
              <a:t>Scientific Officer</a:t>
            </a:r>
          </a:p>
        </p:txBody>
      </p:sp>
    </p:spTree>
    <p:extLst>
      <p:ext uri="{BB962C8B-B14F-4D97-AF65-F5344CB8AC3E}">
        <p14:creationId xmlns:p14="http://schemas.microsoft.com/office/powerpoint/2010/main" val="31116491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617809E-405A-4AFD-90B6-D6FDB453A01C}"/>
              </a:ext>
            </a:extLst>
          </p:cNvPr>
          <p:cNvSpPr>
            <a:spLocks noGrp="1"/>
          </p:cNvSpPr>
          <p:nvPr>
            <p:ph type="title"/>
          </p:nvPr>
        </p:nvSpPr>
        <p:spPr>
          <a:xfrm>
            <a:off x="384000" y="64800"/>
            <a:ext cx="8799329" cy="894051"/>
          </a:xfrm>
        </p:spPr>
        <p:txBody>
          <a:bodyPr>
            <a:normAutofit/>
          </a:bodyPr>
          <a:lstStyle/>
          <a:p>
            <a:r>
              <a:rPr lang="en-GB" b="1" dirty="0"/>
              <a:t>Description of the EU-coordinated programme</a:t>
            </a:r>
          </a:p>
        </p:txBody>
      </p:sp>
      <p:sp>
        <p:nvSpPr>
          <p:cNvPr id="4" name="Slide Number Placeholder 3">
            <a:extLst>
              <a:ext uri="{FF2B5EF4-FFF2-40B4-BE49-F238E27FC236}">
                <a16:creationId xmlns:a16="http://schemas.microsoft.com/office/drawing/2014/main" id="{7968B7F5-60F7-49C9-9CAF-0B45E40A5096}"/>
              </a:ext>
            </a:extLst>
          </p:cNvPr>
          <p:cNvSpPr>
            <a:spLocks noGrp="1"/>
          </p:cNvSpPr>
          <p:nvPr>
            <p:ph type="sldNum" sz="quarter" idx="10"/>
          </p:nvPr>
        </p:nvSpPr>
        <p:spPr/>
        <p:txBody>
          <a:bodyPr/>
          <a:lstStyle/>
          <a:p>
            <a:pPr defTabSz="914377"/>
            <a:fld id="{50458AA6-F4E1-4775-A7C7-7F4BDD9FBD13}" type="slidenum">
              <a:rPr lang="en-GB">
                <a:solidFill>
                  <a:srgbClr val="000000">
                    <a:tint val="75000"/>
                  </a:srgbClr>
                </a:solidFill>
                <a:latin typeface="Verdana" panose="020B0604030504040204"/>
                <a:ea typeface="+mn-ea"/>
              </a:rPr>
              <a:pPr defTabSz="914377"/>
              <a:t>10</a:t>
            </a:fld>
            <a:endParaRPr lang="en-GB">
              <a:solidFill>
                <a:srgbClr val="000000">
                  <a:tint val="75000"/>
                </a:srgbClr>
              </a:solidFill>
              <a:latin typeface="Verdana" panose="020B0604030504040204"/>
              <a:ea typeface="+mn-ea"/>
            </a:endParaRPr>
          </a:p>
        </p:txBody>
      </p:sp>
      <p:sp>
        <p:nvSpPr>
          <p:cNvPr id="8" name="Content Placeholder 1">
            <a:extLst>
              <a:ext uri="{FF2B5EF4-FFF2-40B4-BE49-F238E27FC236}">
                <a16:creationId xmlns:a16="http://schemas.microsoft.com/office/drawing/2014/main" id="{8E80AB25-704A-42D9-9084-3F05011FD303}"/>
              </a:ext>
            </a:extLst>
          </p:cNvPr>
          <p:cNvSpPr txBox="1">
            <a:spLocks/>
          </p:cNvSpPr>
          <p:nvPr/>
        </p:nvSpPr>
        <p:spPr>
          <a:xfrm>
            <a:off x="135232" y="1259447"/>
            <a:ext cx="10978141" cy="894051"/>
          </a:xfrm>
          <a:prstGeom prst="rect">
            <a:avLst/>
          </a:prstGeom>
        </p:spPr>
        <p:txBody>
          <a:bodyPr/>
          <a:lstStyle>
            <a:lvl1pPr marL="228600" indent="-228600" algn="l" defTabSz="914400" rtl="0" eaLnBrk="1" latinLnBrk="0" hangingPunct="1">
              <a:lnSpc>
                <a:spcPct val="90000"/>
              </a:lnSpc>
              <a:spcBef>
                <a:spcPts val="1000"/>
              </a:spcBef>
              <a:buClr>
                <a:schemeClr val="accent5"/>
              </a:buClr>
              <a:buFont typeface="Wingdings" panose="05000000000000000000" pitchFamily="2" charset="2"/>
              <a:buChar char="§"/>
              <a:defRPr sz="2800" kern="1200">
                <a:solidFill>
                  <a:schemeClr val="tx1">
                    <a:lumMod val="50000"/>
                    <a:lumOff val="50000"/>
                  </a:schemeClr>
                </a:solidFill>
                <a:latin typeface="Verdana" panose="020B0604030504040204" pitchFamily="34" charset="0"/>
                <a:ea typeface="Verdana" panose="020B0604030504040204" pitchFamily="34" charset="0"/>
                <a:cs typeface="Verdana" panose="020B0604030504040204" pitchFamily="34" charset="0"/>
              </a:defRPr>
            </a:lvl1pPr>
            <a:lvl2pPr marL="685800" indent="-228600" algn="l" defTabSz="914400" rtl="0" eaLnBrk="1" latinLnBrk="0" hangingPunct="1">
              <a:lnSpc>
                <a:spcPct val="90000"/>
              </a:lnSpc>
              <a:spcBef>
                <a:spcPts val="500"/>
              </a:spcBef>
              <a:buClr>
                <a:schemeClr val="accent5"/>
              </a:buClr>
              <a:buFont typeface="Wingdings" panose="05000000000000000000" pitchFamily="2" charset="2"/>
              <a:buChar char="§"/>
              <a:defRPr sz="2400" kern="1200">
                <a:solidFill>
                  <a:schemeClr val="tx1">
                    <a:lumMod val="50000"/>
                    <a:lumOff val="50000"/>
                  </a:schemeClr>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lnSpc>
                <a:spcPct val="90000"/>
              </a:lnSpc>
              <a:spcBef>
                <a:spcPts val="500"/>
              </a:spcBef>
              <a:buClr>
                <a:schemeClr val="accent5"/>
              </a:buClr>
              <a:buFont typeface="Wingdings" panose="05000000000000000000" pitchFamily="2" charset="2"/>
              <a:buChar char="§"/>
              <a:defRPr sz="2000" kern="1200">
                <a:solidFill>
                  <a:schemeClr val="tx1">
                    <a:lumMod val="50000"/>
                    <a:lumOff val="50000"/>
                  </a:schemeClr>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lnSpc>
                <a:spcPct val="90000"/>
              </a:lnSpc>
              <a:spcBef>
                <a:spcPts val="500"/>
              </a:spcBef>
              <a:buClr>
                <a:schemeClr val="accent5"/>
              </a:buClr>
              <a:buFont typeface="Wingdings" panose="05000000000000000000" pitchFamily="2" charset="2"/>
              <a:buChar char="§"/>
              <a:defRPr sz="1800" kern="1200">
                <a:solidFill>
                  <a:schemeClr val="tx1">
                    <a:lumMod val="50000"/>
                    <a:lumOff val="50000"/>
                  </a:schemeClr>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lnSpc>
                <a:spcPct val="90000"/>
              </a:lnSpc>
              <a:spcBef>
                <a:spcPts val="500"/>
              </a:spcBef>
              <a:buClr>
                <a:schemeClr val="accent5"/>
              </a:buClr>
              <a:buFont typeface="Wingdings" panose="05000000000000000000" pitchFamily="2" charset="2"/>
              <a:buChar char="§"/>
              <a:defRPr sz="1800" kern="1200">
                <a:solidFill>
                  <a:schemeClr val="tx1">
                    <a:lumMod val="50000"/>
                    <a:lumOff val="50000"/>
                  </a:schemeClr>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94" indent="-228594" defTabSz="914377">
              <a:buClr>
                <a:srgbClr val="1AAE8E"/>
              </a:buClr>
            </a:pPr>
            <a:r>
              <a:rPr lang="en-GB" dirty="0">
                <a:solidFill>
                  <a:srgbClr val="000000">
                    <a:lumMod val="50000"/>
                    <a:lumOff val="50000"/>
                  </a:srgbClr>
                </a:solidFill>
              </a:rPr>
              <a:t>Includes the </a:t>
            </a:r>
            <a:r>
              <a:rPr lang="en-GB" b="1" dirty="0">
                <a:solidFill>
                  <a:srgbClr val="000000">
                    <a:lumMod val="50000"/>
                    <a:lumOff val="50000"/>
                  </a:srgbClr>
                </a:solidFill>
              </a:rPr>
              <a:t>pesticide/crop combinations </a:t>
            </a:r>
            <a:r>
              <a:rPr lang="en-GB" dirty="0">
                <a:solidFill>
                  <a:srgbClr val="000000">
                    <a:lumMod val="50000"/>
                    <a:lumOff val="50000"/>
                  </a:srgbClr>
                </a:solidFill>
              </a:rPr>
              <a:t>to be analysed by official laboratories in the EU Member States.</a:t>
            </a:r>
          </a:p>
        </p:txBody>
      </p:sp>
      <p:sp>
        <p:nvSpPr>
          <p:cNvPr id="12" name="Content Placeholder 1">
            <a:extLst>
              <a:ext uri="{FF2B5EF4-FFF2-40B4-BE49-F238E27FC236}">
                <a16:creationId xmlns:a16="http://schemas.microsoft.com/office/drawing/2014/main" id="{10372BF7-2E4B-419B-AD0F-EC6761923175}"/>
              </a:ext>
            </a:extLst>
          </p:cNvPr>
          <p:cNvSpPr txBox="1">
            <a:spLocks/>
          </p:cNvSpPr>
          <p:nvPr/>
        </p:nvSpPr>
        <p:spPr>
          <a:xfrm>
            <a:off x="135232" y="2733717"/>
            <a:ext cx="10978141" cy="632691"/>
          </a:xfrm>
          <a:prstGeom prst="rect">
            <a:avLst/>
          </a:prstGeom>
        </p:spPr>
        <p:txBody>
          <a:bodyPr/>
          <a:lstStyle>
            <a:lvl1pPr marL="228600" indent="-228600" algn="l" defTabSz="914400" rtl="0" eaLnBrk="1" latinLnBrk="0" hangingPunct="1">
              <a:lnSpc>
                <a:spcPct val="90000"/>
              </a:lnSpc>
              <a:spcBef>
                <a:spcPts val="1000"/>
              </a:spcBef>
              <a:buClr>
                <a:schemeClr val="accent5"/>
              </a:buClr>
              <a:buFont typeface="Wingdings" panose="05000000000000000000" pitchFamily="2" charset="2"/>
              <a:buChar char="§"/>
              <a:defRPr sz="2800" kern="1200">
                <a:solidFill>
                  <a:schemeClr val="tx1">
                    <a:lumMod val="50000"/>
                    <a:lumOff val="50000"/>
                  </a:schemeClr>
                </a:solidFill>
                <a:latin typeface="Verdana" panose="020B0604030504040204" pitchFamily="34" charset="0"/>
                <a:ea typeface="Verdana" panose="020B0604030504040204" pitchFamily="34" charset="0"/>
                <a:cs typeface="Verdana" panose="020B0604030504040204" pitchFamily="34" charset="0"/>
              </a:defRPr>
            </a:lvl1pPr>
            <a:lvl2pPr marL="685800" indent="-228600" algn="l" defTabSz="914400" rtl="0" eaLnBrk="1" latinLnBrk="0" hangingPunct="1">
              <a:lnSpc>
                <a:spcPct val="90000"/>
              </a:lnSpc>
              <a:spcBef>
                <a:spcPts val="500"/>
              </a:spcBef>
              <a:buClr>
                <a:schemeClr val="accent5"/>
              </a:buClr>
              <a:buFont typeface="Wingdings" panose="05000000000000000000" pitchFamily="2" charset="2"/>
              <a:buChar char="§"/>
              <a:defRPr sz="2400" kern="1200">
                <a:solidFill>
                  <a:schemeClr val="tx1">
                    <a:lumMod val="50000"/>
                    <a:lumOff val="50000"/>
                  </a:schemeClr>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lnSpc>
                <a:spcPct val="90000"/>
              </a:lnSpc>
              <a:spcBef>
                <a:spcPts val="500"/>
              </a:spcBef>
              <a:buClr>
                <a:schemeClr val="accent5"/>
              </a:buClr>
              <a:buFont typeface="Wingdings" panose="05000000000000000000" pitchFamily="2" charset="2"/>
              <a:buChar char="§"/>
              <a:defRPr sz="2000" kern="1200">
                <a:solidFill>
                  <a:schemeClr val="tx1">
                    <a:lumMod val="50000"/>
                    <a:lumOff val="50000"/>
                  </a:schemeClr>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lnSpc>
                <a:spcPct val="90000"/>
              </a:lnSpc>
              <a:spcBef>
                <a:spcPts val="500"/>
              </a:spcBef>
              <a:buClr>
                <a:schemeClr val="accent5"/>
              </a:buClr>
              <a:buFont typeface="Wingdings" panose="05000000000000000000" pitchFamily="2" charset="2"/>
              <a:buChar char="§"/>
              <a:defRPr sz="1800" kern="1200">
                <a:solidFill>
                  <a:schemeClr val="tx1">
                    <a:lumMod val="50000"/>
                    <a:lumOff val="50000"/>
                  </a:schemeClr>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lnSpc>
                <a:spcPct val="90000"/>
              </a:lnSpc>
              <a:spcBef>
                <a:spcPts val="500"/>
              </a:spcBef>
              <a:buClr>
                <a:schemeClr val="accent5"/>
              </a:buClr>
              <a:buFont typeface="Wingdings" panose="05000000000000000000" pitchFamily="2" charset="2"/>
              <a:buChar char="§"/>
              <a:defRPr sz="1800" kern="1200">
                <a:solidFill>
                  <a:schemeClr val="tx1">
                    <a:lumMod val="50000"/>
                    <a:lumOff val="50000"/>
                  </a:schemeClr>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94" indent="-228594" defTabSz="914377">
              <a:buClr>
                <a:srgbClr val="1AAE8E"/>
              </a:buClr>
            </a:pPr>
            <a:r>
              <a:rPr lang="en-GB" dirty="0">
                <a:solidFill>
                  <a:srgbClr val="000000">
                    <a:lumMod val="50000"/>
                    <a:lumOff val="50000"/>
                  </a:srgbClr>
                </a:solidFill>
              </a:rPr>
              <a:t>Provisions on </a:t>
            </a:r>
            <a:r>
              <a:rPr lang="en-GB" b="1" dirty="0">
                <a:solidFill>
                  <a:srgbClr val="000000">
                    <a:lumMod val="50000"/>
                    <a:lumOff val="50000"/>
                  </a:srgbClr>
                </a:solidFill>
              </a:rPr>
              <a:t>organic food </a:t>
            </a:r>
            <a:r>
              <a:rPr lang="en-GB" dirty="0">
                <a:solidFill>
                  <a:srgbClr val="000000">
                    <a:lumMod val="50000"/>
                    <a:lumOff val="50000"/>
                  </a:srgbClr>
                </a:solidFill>
              </a:rPr>
              <a:t>to be sampled are given.</a:t>
            </a:r>
          </a:p>
        </p:txBody>
      </p:sp>
      <p:sp>
        <p:nvSpPr>
          <p:cNvPr id="13" name="Content Placeholder 1">
            <a:extLst>
              <a:ext uri="{FF2B5EF4-FFF2-40B4-BE49-F238E27FC236}">
                <a16:creationId xmlns:a16="http://schemas.microsoft.com/office/drawing/2014/main" id="{7BB3F717-6086-40DE-A994-CCA8766C475D}"/>
              </a:ext>
            </a:extLst>
          </p:cNvPr>
          <p:cNvSpPr txBox="1">
            <a:spLocks/>
          </p:cNvSpPr>
          <p:nvPr/>
        </p:nvSpPr>
        <p:spPr>
          <a:xfrm>
            <a:off x="75172" y="3878997"/>
            <a:ext cx="10978141" cy="951351"/>
          </a:xfrm>
          <a:prstGeom prst="rect">
            <a:avLst/>
          </a:prstGeom>
        </p:spPr>
        <p:txBody>
          <a:bodyPr/>
          <a:lstStyle>
            <a:lvl1pPr marL="228600" indent="-228600" algn="l" defTabSz="914400" rtl="0" eaLnBrk="1" latinLnBrk="0" hangingPunct="1">
              <a:lnSpc>
                <a:spcPct val="90000"/>
              </a:lnSpc>
              <a:spcBef>
                <a:spcPts val="1000"/>
              </a:spcBef>
              <a:buClr>
                <a:schemeClr val="accent5"/>
              </a:buClr>
              <a:buFont typeface="Wingdings" panose="05000000000000000000" pitchFamily="2" charset="2"/>
              <a:buChar char="§"/>
              <a:defRPr sz="2800" kern="1200">
                <a:solidFill>
                  <a:schemeClr val="tx1">
                    <a:lumMod val="50000"/>
                    <a:lumOff val="50000"/>
                  </a:schemeClr>
                </a:solidFill>
                <a:latin typeface="Verdana" panose="020B0604030504040204" pitchFamily="34" charset="0"/>
                <a:ea typeface="Verdana" panose="020B0604030504040204" pitchFamily="34" charset="0"/>
                <a:cs typeface="Verdana" panose="020B0604030504040204" pitchFamily="34" charset="0"/>
              </a:defRPr>
            </a:lvl1pPr>
            <a:lvl2pPr marL="685800" indent="-228600" algn="l" defTabSz="914400" rtl="0" eaLnBrk="1" latinLnBrk="0" hangingPunct="1">
              <a:lnSpc>
                <a:spcPct val="90000"/>
              </a:lnSpc>
              <a:spcBef>
                <a:spcPts val="500"/>
              </a:spcBef>
              <a:buClr>
                <a:schemeClr val="accent5"/>
              </a:buClr>
              <a:buFont typeface="Wingdings" panose="05000000000000000000" pitchFamily="2" charset="2"/>
              <a:buChar char="§"/>
              <a:defRPr sz="2400" kern="1200">
                <a:solidFill>
                  <a:schemeClr val="tx1">
                    <a:lumMod val="50000"/>
                    <a:lumOff val="50000"/>
                  </a:schemeClr>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lnSpc>
                <a:spcPct val="90000"/>
              </a:lnSpc>
              <a:spcBef>
                <a:spcPts val="500"/>
              </a:spcBef>
              <a:buClr>
                <a:schemeClr val="accent5"/>
              </a:buClr>
              <a:buFont typeface="Wingdings" panose="05000000000000000000" pitchFamily="2" charset="2"/>
              <a:buChar char="§"/>
              <a:defRPr sz="2000" kern="1200">
                <a:solidFill>
                  <a:schemeClr val="tx1">
                    <a:lumMod val="50000"/>
                    <a:lumOff val="50000"/>
                  </a:schemeClr>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lnSpc>
                <a:spcPct val="90000"/>
              </a:lnSpc>
              <a:spcBef>
                <a:spcPts val="500"/>
              </a:spcBef>
              <a:buClr>
                <a:schemeClr val="accent5"/>
              </a:buClr>
              <a:buFont typeface="Wingdings" panose="05000000000000000000" pitchFamily="2" charset="2"/>
              <a:buChar char="§"/>
              <a:defRPr sz="1800" kern="1200">
                <a:solidFill>
                  <a:schemeClr val="tx1">
                    <a:lumMod val="50000"/>
                    <a:lumOff val="50000"/>
                  </a:schemeClr>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lnSpc>
                <a:spcPct val="90000"/>
              </a:lnSpc>
              <a:spcBef>
                <a:spcPts val="500"/>
              </a:spcBef>
              <a:buClr>
                <a:schemeClr val="accent5"/>
              </a:buClr>
              <a:buFont typeface="Wingdings" panose="05000000000000000000" pitchFamily="2" charset="2"/>
              <a:buChar char="§"/>
              <a:defRPr sz="1800" kern="1200">
                <a:solidFill>
                  <a:schemeClr val="tx1">
                    <a:lumMod val="50000"/>
                    <a:lumOff val="50000"/>
                  </a:schemeClr>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94" indent="-228594" defTabSz="914377">
              <a:buClr>
                <a:srgbClr val="1AAE8E"/>
              </a:buClr>
            </a:pPr>
            <a:r>
              <a:rPr lang="en-GB" dirty="0">
                <a:solidFill>
                  <a:srgbClr val="000000">
                    <a:lumMod val="50000"/>
                    <a:lumOff val="50000"/>
                  </a:srgbClr>
                </a:solidFill>
              </a:rPr>
              <a:t>Indications on the number and the type of </a:t>
            </a:r>
            <a:r>
              <a:rPr lang="en-GB" b="1" dirty="0">
                <a:solidFill>
                  <a:srgbClr val="000000">
                    <a:lumMod val="50000"/>
                    <a:lumOff val="50000"/>
                  </a:srgbClr>
                </a:solidFill>
              </a:rPr>
              <a:t>baby food </a:t>
            </a:r>
            <a:r>
              <a:rPr lang="en-GB" dirty="0">
                <a:solidFill>
                  <a:srgbClr val="000000">
                    <a:lumMod val="50000"/>
                    <a:lumOff val="50000"/>
                  </a:srgbClr>
                </a:solidFill>
              </a:rPr>
              <a:t>to be sampled are also provided.</a:t>
            </a:r>
          </a:p>
        </p:txBody>
      </p:sp>
      <p:sp>
        <p:nvSpPr>
          <p:cNvPr id="15" name="Content Placeholder 1">
            <a:extLst>
              <a:ext uri="{FF2B5EF4-FFF2-40B4-BE49-F238E27FC236}">
                <a16:creationId xmlns:a16="http://schemas.microsoft.com/office/drawing/2014/main" id="{641D3540-64EA-4792-BF78-FE779B03FEDE}"/>
              </a:ext>
            </a:extLst>
          </p:cNvPr>
          <p:cNvSpPr txBox="1">
            <a:spLocks/>
          </p:cNvSpPr>
          <p:nvPr/>
        </p:nvSpPr>
        <p:spPr>
          <a:xfrm>
            <a:off x="135232" y="5342937"/>
            <a:ext cx="10978141" cy="951351"/>
          </a:xfrm>
          <a:prstGeom prst="rect">
            <a:avLst/>
          </a:prstGeom>
        </p:spPr>
        <p:txBody>
          <a:bodyPr/>
          <a:lstStyle>
            <a:lvl1pPr marL="228600" indent="-228600" algn="l" defTabSz="914400" rtl="0" eaLnBrk="1" latinLnBrk="0" hangingPunct="1">
              <a:lnSpc>
                <a:spcPct val="90000"/>
              </a:lnSpc>
              <a:spcBef>
                <a:spcPts val="1000"/>
              </a:spcBef>
              <a:buClr>
                <a:schemeClr val="accent5"/>
              </a:buClr>
              <a:buFont typeface="Wingdings" panose="05000000000000000000" pitchFamily="2" charset="2"/>
              <a:buChar char="§"/>
              <a:defRPr sz="2800" kern="1200">
                <a:solidFill>
                  <a:schemeClr val="tx1">
                    <a:lumMod val="50000"/>
                    <a:lumOff val="50000"/>
                  </a:schemeClr>
                </a:solidFill>
                <a:latin typeface="Verdana" panose="020B0604030504040204" pitchFamily="34" charset="0"/>
                <a:ea typeface="Verdana" panose="020B0604030504040204" pitchFamily="34" charset="0"/>
                <a:cs typeface="Verdana" panose="020B0604030504040204" pitchFamily="34" charset="0"/>
              </a:defRPr>
            </a:lvl1pPr>
            <a:lvl2pPr marL="685800" indent="-228600" algn="l" defTabSz="914400" rtl="0" eaLnBrk="1" latinLnBrk="0" hangingPunct="1">
              <a:lnSpc>
                <a:spcPct val="90000"/>
              </a:lnSpc>
              <a:spcBef>
                <a:spcPts val="500"/>
              </a:spcBef>
              <a:buClr>
                <a:schemeClr val="accent5"/>
              </a:buClr>
              <a:buFont typeface="Wingdings" panose="05000000000000000000" pitchFamily="2" charset="2"/>
              <a:buChar char="§"/>
              <a:defRPr sz="2400" kern="1200">
                <a:solidFill>
                  <a:schemeClr val="tx1">
                    <a:lumMod val="50000"/>
                    <a:lumOff val="50000"/>
                  </a:schemeClr>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lnSpc>
                <a:spcPct val="90000"/>
              </a:lnSpc>
              <a:spcBef>
                <a:spcPts val="500"/>
              </a:spcBef>
              <a:buClr>
                <a:schemeClr val="accent5"/>
              </a:buClr>
              <a:buFont typeface="Wingdings" panose="05000000000000000000" pitchFamily="2" charset="2"/>
              <a:buChar char="§"/>
              <a:defRPr sz="2000" kern="1200">
                <a:solidFill>
                  <a:schemeClr val="tx1">
                    <a:lumMod val="50000"/>
                    <a:lumOff val="50000"/>
                  </a:schemeClr>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lnSpc>
                <a:spcPct val="90000"/>
              </a:lnSpc>
              <a:spcBef>
                <a:spcPts val="500"/>
              </a:spcBef>
              <a:buClr>
                <a:schemeClr val="accent5"/>
              </a:buClr>
              <a:buFont typeface="Wingdings" panose="05000000000000000000" pitchFamily="2" charset="2"/>
              <a:buChar char="§"/>
              <a:defRPr sz="1800" kern="1200">
                <a:solidFill>
                  <a:schemeClr val="tx1">
                    <a:lumMod val="50000"/>
                    <a:lumOff val="50000"/>
                  </a:schemeClr>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lnSpc>
                <a:spcPct val="90000"/>
              </a:lnSpc>
              <a:spcBef>
                <a:spcPts val="500"/>
              </a:spcBef>
              <a:buClr>
                <a:schemeClr val="accent5"/>
              </a:buClr>
              <a:buFont typeface="Wingdings" panose="05000000000000000000" pitchFamily="2" charset="2"/>
              <a:buChar char="§"/>
              <a:defRPr sz="1800" kern="1200">
                <a:solidFill>
                  <a:schemeClr val="tx1">
                    <a:lumMod val="50000"/>
                    <a:lumOff val="50000"/>
                  </a:schemeClr>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94" indent="-228594" defTabSz="914377">
              <a:buClr>
                <a:srgbClr val="1AAE8E"/>
              </a:buClr>
            </a:pPr>
            <a:r>
              <a:rPr lang="en-GB" dirty="0">
                <a:solidFill>
                  <a:srgbClr val="000000">
                    <a:lumMod val="50000"/>
                    <a:lumOff val="50000"/>
                  </a:srgbClr>
                </a:solidFill>
              </a:rPr>
              <a:t>The use of the </a:t>
            </a:r>
            <a:r>
              <a:rPr lang="en-GB" b="1" dirty="0">
                <a:solidFill>
                  <a:srgbClr val="000000">
                    <a:lumMod val="50000"/>
                    <a:lumOff val="50000"/>
                  </a:srgbClr>
                </a:solidFill>
              </a:rPr>
              <a:t>Standard Sample Description (SSD)</a:t>
            </a:r>
            <a:r>
              <a:rPr lang="en-GB" dirty="0">
                <a:solidFill>
                  <a:srgbClr val="000000">
                    <a:lumMod val="50000"/>
                    <a:lumOff val="50000"/>
                  </a:srgbClr>
                </a:solidFill>
              </a:rPr>
              <a:t> to report results in a harmonised way to EFSA, is requested.</a:t>
            </a:r>
          </a:p>
        </p:txBody>
      </p:sp>
    </p:spTree>
    <p:extLst>
      <p:ext uri="{BB962C8B-B14F-4D97-AF65-F5344CB8AC3E}">
        <p14:creationId xmlns:p14="http://schemas.microsoft.com/office/powerpoint/2010/main" val="31756125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356AC135-7902-4291-9C84-26EEC297FC76}"/>
              </a:ext>
            </a:extLst>
          </p:cNvPr>
          <p:cNvSpPr>
            <a:spLocks noGrp="1"/>
          </p:cNvSpPr>
          <p:nvPr>
            <p:ph type="sldNum" sz="quarter" idx="11"/>
          </p:nvPr>
        </p:nvSpPr>
        <p:spPr/>
        <p:txBody>
          <a:bodyPr/>
          <a:lstStyle/>
          <a:p>
            <a:pPr defTabSz="914377"/>
            <a:fld id="{50458AA6-F4E1-4775-A7C7-7F4BDD9FBD13}" type="slidenum">
              <a:rPr lang="en-GB">
                <a:solidFill>
                  <a:srgbClr val="000000">
                    <a:tint val="75000"/>
                  </a:srgbClr>
                </a:solidFill>
                <a:latin typeface="Verdana" panose="020B0604030504040204"/>
                <a:ea typeface="+mn-ea"/>
              </a:rPr>
              <a:pPr defTabSz="914377"/>
              <a:t>11</a:t>
            </a:fld>
            <a:endParaRPr lang="en-GB">
              <a:solidFill>
                <a:srgbClr val="000000">
                  <a:tint val="75000"/>
                </a:srgbClr>
              </a:solidFill>
              <a:latin typeface="Verdana" panose="020B0604030504040204"/>
              <a:ea typeface="+mn-ea"/>
            </a:endParaRPr>
          </a:p>
        </p:txBody>
      </p:sp>
      <p:pic>
        <p:nvPicPr>
          <p:cNvPr id="5" name="Picture 4">
            <a:extLst>
              <a:ext uri="{FF2B5EF4-FFF2-40B4-BE49-F238E27FC236}">
                <a16:creationId xmlns:a16="http://schemas.microsoft.com/office/drawing/2014/main" id="{A94C62D3-B25C-46A6-892E-261B3E1FD522}"/>
              </a:ext>
            </a:extLst>
          </p:cNvPr>
          <p:cNvPicPr>
            <a:picLocks noChangeAspect="1"/>
          </p:cNvPicPr>
          <p:nvPr/>
        </p:nvPicPr>
        <p:blipFill rotWithShape="1">
          <a:blip r:embed="rId2"/>
          <a:srcRect l="28965" t="20500" r="26560" b="14728"/>
          <a:stretch/>
        </p:blipFill>
        <p:spPr>
          <a:xfrm>
            <a:off x="587914" y="1251218"/>
            <a:ext cx="5499215" cy="5105133"/>
          </a:xfrm>
          <a:prstGeom prst="rect">
            <a:avLst/>
          </a:prstGeom>
        </p:spPr>
      </p:pic>
      <p:pic>
        <p:nvPicPr>
          <p:cNvPr id="2" name="Picture 1">
            <a:extLst>
              <a:ext uri="{FF2B5EF4-FFF2-40B4-BE49-F238E27FC236}">
                <a16:creationId xmlns:a16="http://schemas.microsoft.com/office/drawing/2014/main" id="{DBD31469-D3B0-495A-AB72-9AC4C225CC7E}"/>
              </a:ext>
            </a:extLst>
          </p:cNvPr>
          <p:cNvPicPr>
            <a:picLocks noChangeAspect="1"/>
          </p:cNvPicPr>
          <p:nvPr/>
        </p:nvPicPr>
        <p:blipFill rotWithShape="1">
          <a:blip r:embed="rId3"/>
          <a:srcRect l="28486" t="35372" r="30669" b="22196"/>
          <a:stretch/>
        </p:blipFill>
        <p:spPr>
          <a:xfrm>
            <a:off x="6104873" y="1307055"/>
            <a:ext cx="5499215" cy="3641464"/>
          </a:xfrm>
          <a:prstGeom prst="rect">
            <a:avLst/>
          </a:prstGeom>
        </p:spPr>
      </p:pic>
      <p:sp>
        <p:nvSpPr>
          <p:cNvPr id="6" name="Title 2">
            <a:extLst>
              <a:ext uri="{FF2B5EF4-FFF2-40B4-BE49-F238E27FC236}">
                <a16:creationId xmlns:a16="http://schemas.microsoft.com/office/drawing/2014/main" id="{93B263DE-0465-4364-A5CA-FA0DF6D0F3CC}"/>
              </a:ext>
            </a:extLst>
          </p:cNvPr>
          <p:cNvSpPr txBox="1">
            <a:spLocks/>
          </p:cNvSpPr>
          <p:nvPr/>
        </p:nvSpPr>
        <p:spPr>
          <a:xfrm>
            <a:off x="384000" y="64800"/>
            <a:ext cx="8226600" cy="894051"/>
          </a:xfrm>
          <a:prstGeom prst="rect">
            <a:avLst/>
          </a:prstGeom>
        </p:spPr>
        <p:txBody>
          <a:bodyPr>
            <a:normAutofit/>
          </a:bodyPr>
          <a:lstStyle>
            <a:lvl1pPr algn="l" defTabSz="914400" rtl="0" eaLnBrk="1" latinLnBrk="0" hangingPunct="1">
              <a:lnSpc>
                <a:spcPct val="90000"/>
              </a:lnSpc>
              <a:spcBef>
                <a:spcPct val="0"/>
              </a:spcBef>
              <a:buNone/>
              <a:defRPr sz="3200" b="0" kern="1200">
                <a:solidFill>
                  <a:schemeClr val="bg1"/>
                </a:solidFill>
                <a:latin typeface="Verdana" panose="020B0604030504040204" pitchFamily="34" charset="0"/>
                <a:ea typeface="Verdana" panose="020B0604030504040204" pitchFamily="34" charset="0"/>
                <a:cs typeface="Verdana" panose="020B0604030504040204" pitchFamily="34" charset="0"/>
              </a:defRPr>
            </a:lvl1pPr>
          </a:lstStyle>
          <a:p>
            <a:pPr defTabSz="914377"/>
            <a:r>
              <a:rPr lang="en-GB" sz="2800" b="1" dirty="0">
                <a:solidFill>
                  <a:srgbClr val="FFFFFF"/>
                </a:solidFill>
              </a:rPr>
              <a:t>Description of the EU-coordinated programme</a:t>
            </a:r>
          </a:p>
        </p:txBody>
      </p:sp>
      <p:sp>
        <p:nvSpPr>
          <p:cNvPr id="7" name="Rectangle 6">
            <a:extLst>
              <a:ext uri="{FF2B5EF4-FFF2-40B4-BE49-F238E27FC236}">
                <a16:creationId xmlns:a16="http://schemas.microsoft.com/office/drawing/2014/main" id="{028EDEE8-2CB8-4C53-B0D8-54CBA8100307}"/>
              </a:ext>
            </a:extLst>
          </p:cNvPr>
          <p:cNvSpPr/>
          <p:nvPr/>
        </p:nvSpPr>
        <p:spPr>
          <a:xfrm>
            <a:off x="5958349" y="5157428"/>
            <a:ext cx="6096000" cy="1255728"/>
          </a:xfrm>
          <a:prstGeom prst="rect">
            <a:avLst/>
          </a:prstGeom>
        </p:spPr>
        <p:txBody>
          <a:bodyPr>
            <a:spAutoFit/>
          </a:bodyPr>
          <a:lstStyle/>
          <a:p>
            <a:pPr marL="228594" indent="-228594" defTabSz="914377">
              <a:lnSpc>
                <a:spcPct val="90000"/>
              </a:lnSpc>
              <a:spcBef>
                <a:spcPts val="1000"/>
              </a:spcBef>
              <a:buClr>
                <a:srgbClr val="1AAE8E"/>
              </a:buClr>
              <a:buFont typeface="Wingdings" panose="05000000000000000000" pitchFamily="2" charset="2"/>
              <a:buChar char="§"/>
            </a:pPr>
            <a:r>
              <a:rPr lang="en-US" sz="2800" dirty="0">
                <a:solidFill>
                  <a:srgbClr val="000000">
                    <a:lumMod val="50000"/>
                    <a:lumOff val="50000"/>
                  </a:srgbClr>
                </a:solidFill>
                <a:latin typeface="Verdana" panose="020B0604030504040204" pitchFamily="34" charset="0"/>
                <a:ea typeface="Verdana" panose="020B0604030504040204" pitchFamily="34" charset="0"/>
              </a:rPr>
              <a:t>Gives the pesticides to be included in the scope of analysis.</a:t>
            </a:r>
          </a:p>
        </p:txBody>
      </p:sp>
    </p:spTree>
    <p:extLst>
      <p:ext uri="{BB962C8B-B14F-4D97-AF65-F5344CB8AC3E}">
        <p14:creationId xmlns:p14="http://schemas.microsoft.com/office/powerpoint/2010/main" val="5227164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71E2CA80-A3ED-4956-A704-BE9A48BBAA15}"/>
              </a:ext>
            </a:extLst>
          </p:cNvPr>
          <p:cNvSpPr>
            <a:spLocks noGrp="1"/>
          </p:cNvSpPr>
          <p:nvPr>
            <p:ph type="sldNum" sz="quarter" idx="11"/>
          </p:nvPr>
        </p:nvSpPr>
        <p:spPr/>
        <p:txBody>
          <a:bodyPr/>
          <a:lstStyle/>
          <a:p>
            <a:fld id="{50458AA6-F4E1-4775-A7C7-7F4BDD9FBD13}" type="slidenum">
              <a:rPr lang="en-GB" smtClean="0"/>
              <a:t>12</a:t>
            </a:fld>
            <a:endParaRPr lang="en-GB"/>
          </a:p>
        </p:txBody>
      </p:sp>
      <p:graphicFrame>
        <p:nvGraphicFramePr>
          <p:cNvPr id="25" name="Chart 24">
            <a:extLst>
              <a:ext uri="{FF2B5EF4-FFF2-40B4-BE49-F238E27FC236}">
                <a16:creationId xmlns:a16="http://schemas.microsoft.com/office/drawing/2014/main" id="{C9C62212-AD98-45E5-B016-AB5C2659A602}"/>
              </a:ext>
            </a:extLst>
          </p:cNvPr>
          <p:cNvGraphicFramePr/>
          <p:nvPr/>
        </p:nvGraphicFramePr>
        <p:xfrm>
          <a:off x="962723" y="1120245"/>
          <a:ext cx="8128000" cy="5418667"/>
        </p:xfrm>
        <a:graphic>
          <a:graphicData uri="http://schemas.openxmlformats.org/drawingml/2006/chart">
            <c:chart xmlns:c="http://schemas.openxmlformats.org/drawingml/2006/chart" xmlns:r="http://schemas.openxmlformats.org/officeDocument/2006/relationships" r:id="rId2"/>
          </a:graphicData>
        </a:graphic>
      </p:graphicFrame>
      <p:sp>
        <p:nvSpPr>
          <p:cNvPr id="28" name="Content Placeholder 1">
            <a:extLst>
              <a:ext uri="{FF2B5EF4-FFF2-40B4-BE49-F238E27FC236}">
                <a16:creationId xmlns:a16="http://schemas.microsoft.com/office/drawing/2014/main" id="{2FC5D9CA-402B-48E2-BB41-3E552B460B04}"/>
              </a:ext>
            </a:extLst>
          </p:cNvPr>
          <p:cNvSpPr txBox="1">
            <a:spLocks/>
          </p:cNvSpPr>
          <p:nvPr/>
        </p:nvSpPr>
        <p:spPr>
          <a:xfrm>
            <a:off x="9272240" y="1970514"/>
            <a:ext cx="2919760" cy="223862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400" dirty="0"/>
              <a:t>Pesticides placed on working document prior to be included in the EU-coordinated programme.</a:t>
            </a:r>
          </a:p>
          <a:p>
            <a:pPr marL="0" indent="0">
              <a:buFont typeface="Arial" panose="020B0604020202020204" pitchFamily="34" charset="0"/>
              <a:buNone/>
            </a:pPr>
            <a:endParaRPr lang="en-GB" sz="2400" dirty="0"/>
          </a:p>
        </p:txBody>
      </p:sp>
      <p:sp>
        <p:nvSpPr>
          <p:cNvPr id="6" name="Title 2">
            <a:extLst>
              <a:ext uri="{FF2B5EF4-FFF2-40B4-BE49-F238E27FC236}">
                <a16:creationId xmlns:a16="http://schemas.microsoft.com/office/drawing/2014/main" id="{3B5727F0-8A4D-4729-8DD2-0750775B54B2}"/>
              </a:ext>
            </a:extLst>
          </p:cNvPr>
          <p:cNvSpPr txBox="1">
            <a:spLocks/>
          </p:cNvSpPr>
          <p:nvPr/>
        </p:nvSpPr>
        <p:spPr>
          <a:xfrm>
            <a:off x="384000" y="64800"/>
            <a:ext cx="8564468" cy="894051"/>
          </a:xfrm>
          <a:prstGeom prst="rect">
            <a:avLst/>
          </a:prstGeom>
        </p:spPr>
        <p:txBody>
          <a:bodyPr>
            <a:normAutofit/>
          </a:bodyPr>
          <a:lstStyle>
            <a:lvl1pPr algn="l" defTabSz="914400" rtl="0" eaLnBrk="1" latinLnBrk="0" hangingPunct="1">
              <a:lnSpc>
                <a:spcPct val="90000"/>
              </a:lnSpc>
              <a:spcBef>
                <a:spcPct val="0"/>
              </a:spcBef>
              <a:buNone/>
              <a:defRPr sz="3200" b="0" kern="1200">
                <a:solidFill>
                  <a:schemeClr val="bg1"/>
                </a:solidFill>
                <a:latin typeface="Verdana" panose="020B0604030504040204" pitchFamily="34" charset="0"/>
                <a:ea typeface="Verdana" panose="020B0604030504040204" pitchFamily="34" charset="0"/>
                <a:cs typeface="Verdana" panose="020B0604030504040204" pitchFamily="34" charset="0"/>
              </a:defRPr>
            </a:lvl1pPr>
          </a:lstStyle>
          <a:p>
            <a:r>
              <a:rPr lang="en-GB" sz="2800" b="1" dirty="0"/>
              <a:t>Description of the EU-coordinated programme</a:t>
            </a:r>
          </a:p>
        </p:txBody>
      </p:sp>
    </p:spTree>
    <p:extLst>
      <p:ext uri="{BB962C8B-B14F-4D97-AF65-F5344CB8AC3E}">
        <p14:creationId xmlns:p14="http://schemas.microsoft.com/office/powerpoint/2010/main" val="23431706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3C115EE-0434-44A6-992C-62DB6910525E}"/>
              </a:ext>
            </a:extLst>
          </p:cNvPr>
          <p:cNvPicPr>
            <a:picLocks noChangeAspect="1"/>
          </p:cNvPicPr>
          <p:nvPr/>
        </p:nvPicPr>
        <p:blipFill rotWithShape="1">
          <a:blip r:embed="rId2"/>
          <a:srcRect l="28986" t="20125" r="27015" b="1991"/>
          <a:stretch/>
        </p:blipFill>
        <p:spPr>
          <a:xfrm>
            <a:off x="927573" y="1403351"/>
            <a:ext cx="4230207" cy="4773613"/>
          </a:xfrm>
          <a:prstGeom prst="rect">
            <a:avLst/>
          </a:prstGeom>
          <a:noFill/>
        </p:spPr>
      </p:pic>
      <p:sp>
        <p:nvSpPr>
          <p:cNvPr id="11" name="Content Placeholder 2">
            <a:extLst>
              <a:ext uri="{FF2B5EF4-FFF2-40B4-BE49-F238E27FC236}">
                <a16:creationId xmlns:a16="http://schemas.microsoft.com/office/drawing/2014/main" id="{2F4AF252-1A10-4A40-96D5-7ACC4FDFB49B}"/>
              </a:ext>
            </a:extLst>
          </p:cNvPr>
          <p:cNvSpPr>
            <a:spLocks noGrp="1"/>
          </p:cNvSpPr>
          <p:nvPr>
            <p:ph sz="half" idx="2"/>
          </p:nvPr>
        </p:nvSpPr>
        <p:spPr>
          <a:xfrm>
            <a:off x="5494268" y="1403351"/>
            <a:ext cx="6164825" cy="4773613"/>
          </a:xfrm>
        </p:spPr>
        <p:txBody>
          <a:bodyPr/>
          <a:lstStyle/>
          <a:p>
            <a:r>
              <a:rPr lang="en-US" dirty="0"/>
              <a:t>Gives the product of plant and animal origin to be sampled.</a:t>
            </a:r>
          </a:p>
          <a:p>
            <a:r>
              <a:rPr lang="en-US" dirty="0"/>
              <a:t>Most of the products are unprocessed (raw agricultural commodities).</a:t>
            </a:r>
          </a:p>
          <a:p>
            <a:r>
              <a:rPr lang="en-US" dirty="0"/>
              <a:t>There are two processed products: wine from grapes and virgin olive oil.</a:t>
            </a:r>
          </a:p>
          <a:p>
            <a:r>
              <a:rPr lang="en-US" dirty="0"/>
              <a:t>In the case of wheat, oat, barley or rye also whole grain flour can be sampled.</a:t>
            </a:r>
          </a:p>
        </p:txBody>
      </p:sp>
      <p:sp>
        <p:nvSpPr>
          <p:cNvPr id="6" name="Title 2">
            <a:extLst>
              <a:ext uri="{FF2B5EF4-FFF2-40B4-BE49-F238E27FC236}">
                <a16:creationId xmlns:a16="http://schemas.microsoft.com/office/drawing/2014/main" id="{3BF41833-19CD-4856-89F7-068466AE6E75}"/>
              </a:ext>
            </a:extLst>
          </p:cNvPr>
          <p:cNvSpPr txBox="1">
            <a:spLocks/>
          </p:cNvSpPr>
          <p:nvPr/>
        </p:nvSpPr>
        <p:spPr>
          <a:xfrm>
            <a:off x="384001" y="64800"/>
            <a:ext cx="9222116" cy="894051"/>
          </a:xfrm>
          <a:prstGeom prst="rect">
            <a:avLst/>
          </a:prstGeom>
        </p:spPr>
        <p:txBody>
          <a:bodyPr vert="horz" lIns="121920" tIns="60960" rIns="121920" bIns="60960" rtlCol="0" anchor="ctr">
            <a:normAutofit/>
          </a:bodyPr>
          <a:lstStyle>
            <a:lvl1pPr algn="l" defTabSz="914400" rtl="0" eaLnBrk="1" latinLnBrk="0" hangingPunct="1">
              <a:lnSpc>
                <a:spcPct val="90000"/>
              </a:lnSpc>
              <a:spcBef>
                <a:spcPct val="0"/>
              </a:spcBef>
              <a:buNone/>
              <a:defRPr sz="3200" b="0" kern="1200">
                <a:solidFill>
                  <a:schemeClr val="bg1"/>
                </a:solidFill>
                <a:latin typeface="Verdana" panose="020B0604030504040204" pitchFamily="34" charset="0"/>
                <a:ea typeface="Verdana" panose="020B0604030504040204" pitchFamily="34" charset="0"/>
                <a:cs typeface="Verdana" panose="020B0604030504040204" pitchFamily="34" charset="0"/>
              </a:defRPr>
            </a:lvl1pPr>
          </a:lstStyle>
          <a:p>
            <a:pPr defTabSz="914377">
              <a:spcAft>
                <a:spcPts val="800"/>
              </a:spcAft>
            </a:pPr>
            <a:r>
              <a:rPr lang="de-DE" sz="2800" b="1" dirty="0"/>
              <a:t>Description of the EU-coordinated programme</a:t>
            </a:r>
          </a:p>
        </p:txBody>
      </p:sp>
      <p:sp>
        <p:nvSpPr>
          <p:cNvPr id="3" name="Slide Number Placeholder 2">
            <a:extLst>
              <a:ext uri="{FF2B5EF4-FFF2-40B4-BE49-F238E27FC236}">
                <a16:creationId xmlns:a16="http://schemas.microsoft.com/office/drawing/2014/main" id="{356AC135-7902-4291-9C84-26EEC297FC76}"/>
              </a:ext>
            </a:extLst>
          </p:cNvPr>
          <p:cNvSpPr>
            <a:spLocks noGrp="1"/>
          </p:cNvSpPr>
          <p:nvPr>
            <p:ph type="sldNum" sz="quarter" idx="10"/>
          </p:nvPr>
        </p:nvSpPr>
        <p:spPr>
          <a:xfrm>
            <a:off x="8610600" y="6356351"/>
            <a:ext cx="2743200" cy="365125"/>
          </a:xfrm>
        </p:spPr>
        <p:txBody>
          <a:bodyPr vert="horz" lIns="121920" tIns="60960" rIns="121920" bIns="60960" rtlCol="0" anchor="ctr">
            <a:normAutofit/>
          </a:bodyPr>
          <a:lstStyle/>
          <a:p>
            <a:pPr>
              <a:spcAft>
                <a:spcPts val="800"/>
              </a:spcAft>
            </a:pPr>
            <a:fld id="{50458AA6-F4E1-4775-A7C7-7F4BDD9FBD13}" type="slidenum">
              <a:rPr lang="en-GB"/>
              <a:pPr>
                <a:spcAft>
                  <a:spcPts val="800"/>
                </a:spcAft>
              </a:pPr>
              <a:t>13</a:t>
            </a:fld>
            <a:endParaRPr lang="en-GB"/>
          </a:p>
        </p:txBody>
      </p:sp>
    </p:spTree>
    <p:extLst>
      <p:ext uri="{BB962C8B-B14F-4D97-AF65-F5344CB8AC3E}">
        <p14:creationId xmlns:p14="http://schemas.microsoft.com/office/powerpoint/2010/main" val="20089644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125AC48A-0A18-43A2-9981-A1CDDB8ED153}"/>
              </a:ext>
            </a:extLst>
          </p:cNvPr>
          <p:cNvSpPr>
            <a:spLocks noGrp="1"/>
          </p:cNvSpPr>
          <p:nvPr>
            <p:ph type="sldNum" sz="quarter" idx="10"/>
          </p:nvPr>
        </p:nvSpPr>
        <p:spPr/>
        <p:txBody>
          <a:bodyPr/>
          <a:lstStyle/>
          <a:p>
            <a:fld id="{50458AA6-F4E1-4775-A7C7-7F4BDD9FBD13}" type="slidenum">
              <a:rPr lang="en-GB" smtClean="0"/>
              <a:t>14</a:t>
            </a:fld>
            <a:endParaRPr lang="en-GB"/>
          </a:p>
        </p:txBody>
      </p:sp>
      <p:sp>
        <p:nvSpPr>
          <p:cNvPr id="6" name="Text Placeholder 2">
            <a:extLst>
              <a:ext uri="{FF2B5EF4-FFF2-40B4-BE49-F238E27FC236}">
                <a16:creationId xmlns:a16="http://schemas.microsoft.com/office/drawing/2014/main" id="{34D1F734-6678-4CBC-8F2D-989D20E7FC97}"/>
              </a:ext>
            </a:extLst>
          </p:cNvPr>
          <p:cNvSpPr txBox="1">
            <a:spLocks/>
          </p:cNvSpPr>
          <p:nvPr/>
        </p:nvSpPr>
        <p:spPr>
          <a:xfrm>
            <a:off x="333720" y="4351342"/>
            <a:ext cx="8670720" cy="6318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2000" dirty="0"/>
              <a:t> 2010/2013/2016/2019</a:t>
            </a:r>
          </a:p>
        </p:txBody>
      </p:sp>
      <p:pic>
        <p:nvPicPr>
          <p:cNvPr id="8" name="Picture 4">
            <a:extLst>
              <a:ext uri="{FF2B5EF4-FFF2-40B4-BE49-F238E27FC236}">
                <a16:creationId xmlns:a16="http://schemas.microsoft.com/office/drawing/2014/main" id="{4AB0344A-D67A-447D-9EEB-155D31EF059B}"/>
              </a:ext>
            </a:extLst>
          </p:cNvPr>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l="7113" r="8942"/>
          <a:stretch/>
        </p:blipFill>
        <p:spPr bwMode="auto">
          <a:xfrm>
            <a:off x="5034548" y="3408914"/>
            <a:ext cx="1066900" cy="1018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2">
            <a:extLst>
              <a:ext uri="{FF2B5EF4-FFF2-40B4-BE49-F238E27FC236}">
                <a16:creationId xmlns:a16="http://schemas.microsoft.com/office/drawing/2014/main" id="{2F4F5F17-7633-499B-BC8C-C30F974AC504}"/>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129157" y="2989239"/>
            <a:ext cx="4486922" cy="1423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3">
            <a:extLst>
              <a:ext uri="{FF2B5EF4-FFF2-40B4-BE49-F238E27FC236}">
                <a16:creationId xmlns:a16="http://schemas.microsoft.com/office/drawing/2014/main" id="{4D8C3159-7804-4EDF-875A-0AEB258B58CD}"/>
              </a:ext>
            </a:extLst>
          </p:cNvPr>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7338594" y="3327669"/>
            <a:ext cx="3331692" cy="11201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5">
            <a:extLst>
              <a:ext uri="{FF2B5EF4-FFF2-40B4-BE49-F238E27FC236}">
                <a16:creationId xmlns:a16="http://schemas.microsoft.com/office/drawing/2014/main" id="{E4EFA30B-CA6F-4652-93E3-EE03426EC974}"/>
              </a:ext>
            </a:extLst>
          </p:cNvPr>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a:stretch/>
        </p:blipFill>
        <p:spPr bwMode="auto">
          <a:xfrm>
            <a:off x="6161267" y="3268147"/>
            <a:ext cx="1075045" cy="11318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6">
            <a:extLst>
              <a:ext uri="{FF2B5EF4-FFF2-40B4-BE49-F238E27FC236}">
                <a16:creationId xmlns:a16="http://schemas.microsoft.com/office/drawing/2014/main" id="{FECB0783-6366-4DEA-BFA6-53E3308BDF97}"/>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0781704" y="3210418"/>
            <a:ext cx="687001" cy="12565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 Placeholder 2">
            <a:extLst>
              <a:ext uri="{FF2B5EF4-FFF2-40B4-BE49-F238E27FC236}">
                <a16:creationId xmlns:a16="http://schemas.microsoft.com/office/drawing/2014/main" id="{BC13B4FA-9C92-4058-A04B-8C5550C576A9}"/>
              </a:ext>
            </a:extLst>
          </p:cNvPr>
          <p:cNvSpPr txBox="1">
            <a:spLocks/>
          </p:cNvSpPr>
          <p:nvPr/>
        </p:nvSpPr>
        <p:spPr>
          <a:xfrm>
            <a:off x="301586" y="2764275"/>
            <a:ext cx="4335360" cy="6318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2000" dirty="0"/>
              <a:t> 2012/2015/2018</a:t>
            </a:r>
          </a:p>
        </p:txBody>
      </p:sp>
      <p:sp>
        <p:nvSpPr>
          <p:cNvPr id="14" name="Text Placeholder 2">
            <a:extLst>
              <a:ext uri="{FF2B5EF4-FFF2-40B4-BE49-F238E27FC236}">
                <a16:creationId xmlns:a16="http://schemas.microsoft.com/office/drawing/2014/main" id="{B935B8D8-DD75-4179-9F91-99D4441EBCB2}"/>
              </a:ext>
            </a:extLst>
          </p:cNvPr>
          <p:cNvSpPr txBox="1">
            <a:spLocks/>
          </p:cNvSpPr>
          <p:nvPr/>
        </p:nvSpPr>
        <p:spPr>
          <a:xfrm>
            <a:off x="304801" y="6266932"/>
            <a:ext cx="4560067" cy="6318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2000" dirty="0"/>
              <a:t>  2011/2014/2017/2020</a:t>
            </a:r>
          </a:p>
        </p:txBody>
      </p:sp>
      <p:pic>
        <p:nvPicPr>
          <p:cNvPr id="16" name="Picture 8" descr="http://abccgt.com/wp-content/uploads/2013/01/Carrots.jpg">
            <a:hlinkClick r:id="rId7"/>
            <a:extLst>
              <a:ext uri="{FF2B5EF4-FFF2-40B4-BE49-F238E27FC236}">
                <a16:creationId xmlns:a16="http://schemas.microsoft.com/office/drawing/2014/main" id="{36F20BBB-FEBB-484F-928B-836C80E16232}"/>
              </a:ext>
            </a:extLst>
          </p:cNvPr>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rot="20290639">
            <a:off x="1411822" y="5088745"/>
            <a:ext cx="1294622" cy="1071033"/>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2" descr="https://www.organicfacts.net/wp-content/uploads/2013/06/Cucumber.jpg">
            <a:hlinkClick r:id="rId9"/>
            <a:extLst>
              <a:ext uri="{FF2B5EF4-FFF2-40B4-BE49-F238E27FC236}">
                <a16:creationId xmlns:a16="http://schemas.microsoft.com/office/drawing/2014/main" id="{E87611DD-5EAF-4AD8-B4E5-DD29CCDF8A88}"/>
              </a:ext>
            </a:extLst>
          </p:cNvPr>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rot="20211767">
            <a:off x="2479447" y="5155083"/>
            <a:ext cx="1334649" cy="916205"/>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8">
            <a:extLst>
              <a:ext uri="{FF2B5EF4-FFF2-40B4-BE49-F238E27FC236}">
                <a16:creationId xmlns:a16="http://schemas.microsoft.com/office/drawing/2014/main" id="{E000CB32-42C2-44BE-867F-EEB6769A6E33}"/>
              </a:ext>
            </a:extLst>
          </p:cNvPr>
          <p:cNvPicPr>
            <a:picLocks noChangeAspect="1" noChangeArrowheads="1"/>
          </p:cNvPicPr>
          <p:nvPr/>
        </p:nvPicPr>
        <p:blipFill rotWithShape="1">
          <a:blip r:embed="rId11" cstate="email">
            <a:extLst>
              <a:ext uri="{28A0092B-C50C-407E-A947-70E740481C1C}">
                <a14:useLocalDpi xmlns:a14="http://schemas.microsoft.com/office/drawing/2010/main"/>
              </a:ext>
            </a:extLst>
          </a:blip>
          <a:srcRect l="4612" r="12816"/>
          <a:stretch/>
        </p:blipFill>
        <p:spPr bwMode="auto">
          <a:xfrm flipH="1">
            <a:off x="8908155" y="5500455"/>
            <a:ext cx="1537564" cy="13983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Picture 27">
            <a:extLst>
              <a:ext uri="{FF2B5EF4-FFF2-40B4-BE49-F238E27FC236}">
                <a16:creationId xmlns:a16="http://schemas.microsoft.com/office/drawing/2014/main" id="{E8AAFC54-CBDF-4344-9FAA-CD20B8B574E8}"/>
              </a:ext>
            </a:extLst>
          </p:cNvPr>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flipH="1">
            <a:off x="9712894" y="4996750"/>
            <a:ext cx="1015244" cy="7115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 name="Picture 23">
            <a:extLst>
              <a:ext uri="{FF2B5EF4-FFF2-40B4-BE49-F238E27FC236}">
                <a16:creationId xmlns:a16="http://schemas.microsoft.com/office/drawing/2014/main" id="{E1C501F9-7676-45B7-A4CB-CF84678F79C0}"/>
              </a:ext>
            </a:extLst>
          </p:cNvPr>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flipH="1">
            <a:off x="6718628" y="5052001"/>
            <a:ext cx="907554" cy="13999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 descr="http://www.foodsubs.com/Photos/cgreenbeans.jpg">
            <a:hlinkClick r:id="rId14"/>
            <a:extLst>
              <a:ext uri="{FF2B5EF4-FFF2-40B4-BE49-F238E27FC236}">
                <a16:creationId xmlns:a16="http://schemas.microsoft.com/office/drawing/2014/main" id="{F98BABB1-9FB6-449B-92E3-792EEE13AAE1}"/>
              </a:ext>
            </a:extLst>
          </p:cNvPr>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209549" y="5289546"/>
            <a:ext cx="1515130" cy="1011424"/>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19">
            <a:extLst>
              <a:ext uri="{FF2B5EF4-FFF2-40B4-BE49-F238E27FC236}">
                <a16:creationId xmlns:a16="http://schemas.microsoft.com/office/drawing/2014/main" id="{99C0B069-A5B7-43B5-BF10-28EC2AB7D22E}"/>
              </a:ext>
            </a:extLst>
          </p:cNvPr>
          <p:cNvPicPr>
            <a:picLocks noChangeAspect="1" noChangeArrowheads="1"/>
          </p:cNvPicPr>
          <p:nvPr/>
        </p:nvPicPr>
        <p:blipFill>
          <a:blip r:embed="rId16" cstate="email">
            <a:extLst>
              <a:ext uri="{28A0092B-C50C-407E-A947-70E740481C1C}">
                <a14:useLocalDpi xmlns:a14="http://schemas.microsoft.com/office/drawing/2010/main"/>
              </a:ext>
            </a:extLst>
          </a:blip>
          <a:srcRect/>
          <a:stretch>
            <a:fillRect/>
          </a:stretch>
        </p:blipFill>
        <p:spPr bwMode="auto">
          <a:xfrm>
            <a:off x="3761328" y="5055250"/>
            <a:ext cx="938449" cy="890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2">
            <a:extLst>
              <a:ext uri="{FF2B5EF4-FFF2-40B4-BE49-F238E27FC236}">
                <a16:creationId xmlns:a16="http://schemas.microsoft.com/office/drawing/2014/main" id="{5A9ED568-5CF0-4140-8DB8-0653BC6990C0}"/>
              </a:ext>
            </a:extLst>
          </p:cNvPr>
          <p:cNvPicPr>
            <a:picLocks noChangeAspect="1" noChangeArrowheads="1"/>
          </p:cNvPicPr>
          <p:nvPr/>
        </p:nvPicPr>
        <p:blipFill>
          <a:blip r:embed="rId17" cstate="email">
            <a:extLst>
              <a:ext uri="{28A0092B-C50C-407E-A947-70E740481C1C}">
                <a14:useLocalDpi xmlns:a14="http://schemas.microsoft.com/office/drawing/2010/main"/>
              </a:ext>
            </a:extLst>
          </a:blip>
          <a:srcRect/>
          <a:stretch>
            <a:fillRect/>
          </a:stretch>
        </p:blipFill>
        <p:spPr bwMode="auto">
          <a:xfrm>
            <a:off x="5880520" y="5918829"/>
            <a:ext cx="1120994" cy="9491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4" name="Picture 25">
            <a:extLst>
              <a:ext uri="{FF2B5EF4-FFF2-40B4-BE49-F238E27FC236}">
                <a16:creationId xmlns:a16="http://schemas.microsoft.com/office/drawing/2014/main" id="{DF1489D3-6CFE-4437-BCCE-33E27C240A9F}"/>
              </a:ext>
            </a:extLst>
          </p:cNvPr>
          <p:cNvPicPr>
            <a:picLocks noChangeAspect="1" noChangeArrowheads="1"/>
          </p:cNvPicPr>
          <p:nvPr/>
        </p:nvPicPr>
        <p:blipFill>
          <a:blip r:embed="rId18" cstate="email">
            <a:extLst>
              <a:ext uri="{28A0092B-C50C-407E-A947-70E740481C1C}">
                <a14:useLocalDpi xmlns:a14="http://schemas.microsoft.com/office/drawing/2010/main"/>
              </a:ext>
            </a:extLst>
          </a:blip>
          <a:srcRect/>
          <a:stretch>
            <a:fillRect/>
          </a:stretch>
        </p:blipFill>
        <p:spPr bwMode="auto">
          <a:xfrm flipH="1">
            <a:off x="7626182" y="6209204"/>
            <a:ext cx="1092310" cy="711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 name="Picture 26">
            <a:extLst>
              <a:ext uri="{FF2B5EF4-FFF2-40B4-BE49-F238E27FC236}">
                <a16:creationId xmlns:a16="http://schemas.microsoft.com/office/drawing/2014/main" id="{DFBE5802-EF7F-4D39-AC6C-0DCCAF81E281}"/>
              </a:ext>
            </a:extLst>
          </p:cNvPr>
          <p:cNvPicPr>
            <a:picLocks noChangeAspect="1" noChangeArrowheads="1"/>
          </p:cNvPicPr>
          <p:nvPr/>
        </p:nvPicPr>
        <p:blipFill>
          <a:blip r:embed="rId19" cstate="email">
            <a:extLst>
              <a:ext uri="{28A0092B-C50C-407E-A947-70E740481C1C}">
                <a14:useLocalDpi xmlns:a14="http://schemas.microsoft.com/office/drawing/2010/main"/>
              </a:ext>
            </a:extLst>
          </a:blip>
          <a:srcRect/>
          <a:stretch>
            <a:fillRect/>
          </a:stretch>
        </p:blipFill>
        <p:spPr bwMode="auto">
          <a:xfrm flipH="1">
            <a:off x="7557700" y="5042237"/>
            <a:ext cx="1188773" cy="7691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 name="Picture 20">
            <a:extLst>
              <a:ext uri="{FF2B5EF4-FFF2-40B4-BE49-F238E27FC236}">
                <a16:creationId xmlns:a16="http://schemas.microsoft.com/office/drawing/2014/main" id="{C6D75467-DDDF-46D4-9681-93CCE8486357}"/>
              </a:ext>
            </a:extLst>
          </p:cNvPr>
          <p:cNvPicPr>
            <a:picLocks noChangeAspect="1" noChangeArrowheads="1"/>
          </p:cNvPicPr>
          <p:nvPr/>
        </p:nvPicPr>
        <p:blipFill rotWithShape="1">
          <a:blip r:embed="rId20" cstate="email">
            <a:extLst>
              <a:ext uri="{28A0092B-C50C-407E-A947-70E740481C1C}">
                <a14:useLocalDpi xmlns:a14="http://schemas.microsoft.com/office/drawing/2010/main"/>
              </a:ext>
            </a:extLst>
          </a:blip>
          <a:srcRect l="8837" r="11291"/>
          <a:stretch/>
        </p:blipFill>
        <p:spPr bwMode="auto">
          <a:xfrm>
            <a:off x="4344859" y="5849566"/>
            <a:ext cx="1056539" cy="991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 name="Picture 21">
            <a:extLst>
              <a:ext uri="{FF2B5EF4-FFF2-40B4-BE49-F238E27FC236}">
                <a16:creationId xmlns:a16="http://schemas.microsoft.com/office/drawing/2014/main" id="{85C14263-C896-4821-8E8F-82968EDD0470}"/>
              </a:ext>
            </a:extLst>
          </p:cNvPr>
          <p:cNvPicPr>
            <a:picLocks noChangeAspect="1" noChangeArrowheads="1"/>
          </p:cNvPicPr>
          <p:nvPr/>
        </p:nvPicPr>
        <p:blipFill rotWithShape="1">
          <a:blip r:embed="rId21" cstate="email">
            <a:extLst>
              <a:ext uri="{28A0092B-C50C-407E-A947-70E740481C1C}">
                <a14:useLocalDpi xmlns:a14="http://schemas.microsoft.com/office/drawing/2010/main"/>
              </a:ext>
            </a:extLst>
          </a:blip>
          <a:srcRect l="14919" t="17967" r="8450"/>
          <a:stretch/>
        </p:blipFill>
        <p:spPr bwMode="auto">
          <a:xfrm>
            <a:off x="5367566" y="5055250"/>
            <a:ext cx="757638" cy="1028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9" name="Group 28">
            <a:extLst>
              <a:ext uri="{FF2B5EF4-FFF2-40B4-BE49-F238E27FC236}">
                <a16:creationId xmlns:a16="http://schemas.microsoft.com/office/drawing/2014/main" id="{AC0F172C-A347-4A09-9A39-415F4BBC50C7}"/>
              </a:ext>
            </a:extLst>
          </p:cNvPr>
          <p:cNvGrpSpPr/>
          <p:nvPr/>
        </p:nvGrpSpPr>
        <p:grpSpPr>
          <a:xfrm>
            <a:off x="431321" y="1052091"/>
            <a:ext cx="10693884" cy="1992159"/>
            <a:chOff x="736546" y="758001"/>
            <a:chExt cx="7918009" cy="1494119"/>
          </a:xfrm>
        </p:grpSpPr>
        <p:pic>
          <p:nvPicPr>
            <p:cNvPr id="35" name="Picture 6">
              <a:extLst>
                <a:ext uri="{FF2B5EF4-FFF2-40B4-BE49-F238E27FC236}">
                  <a16:creationId xmlns:a16="http://schemas.microsoft.com/office/drawing/2014/main" id="{3684108E-B039-4CAD-8E9D-EDC93B70602A}"/>
                </a:ext>
              </a:extLst>
            </p:cNvPr>
            <p:cNvPicPr>
              <a:picLocks noChangeAspect="1" noChangeArrowheads="1"/>
            </p:cNvPicPr>
            <p:nvPr/>
          </p:nvPicPr>
          <p:blipFill>
            <a:blip r:embed="rId22" cstate="email">
              <a:extLst>
                <a:ext uri="{28A0092B-C50C-407E-A947-70E740481C1C}">
                  <a14:useLocalDpi xmlns:a14="http://schemas.microsoft.com/office/drawing/2010/main"/>
                </a:ext>
              </a:extLst>
            </a:blip>
            <a:srcRect/>
            <a:stretch>
              <a:fillRect/>
            </a:stretch>
          </p:blipFill>
          <p:spPr bwMode="auto">
            <a:xfrm>
              <a:off x="2511023" y="887329"/>
              <a:ext cx="1037820" cy="607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Picture 12">
              <a:extLst>
                <a:ext uri="{FF2B5EF4-FFF2-40B4-BE49-F238E27FC236}">
                  <a16:creationId xmlns:a16="http://schemas.microsoft.com/office/drawing/2014/main" id="{599E5959-80FC-49BF-996A-D4202C068ED4}"/>
                </a:ext>
              </a:extLst>
            </p:cNvPr>
            <p:cNvPicPr>
              <a:picLocks noChangeAspect="1" noChangeArrowheads="1"/>
            </p:cNvPicPr>
            <p:nvPr/>
          </p:nvPicPr>
          <p:blipFill>
            <a:blip r:embed="rId23" cstate="email">
              <a:clrChange>
                <a:clrFrom>
                  <a:srgbClr val="FEFEFE"/>
                </a:clrFrom>
                <a:clrTo>
                  <a:srgbClr val="FEFEFE">
                    <a:alpha val="0"/>
                  </a:srgbClr>
                </a:clrTo>
              </a:clrChange>
              <a:extLst>
                <a:ext uri="{28A0092B-C50C-407E-A947-70E740481C1C}">
                  <a14:useLocalDpi xmlns:a14="http://schemas.microsoft.com/office/drawing/2010/main"/>
                </a:ext>
              </a:extLst>
            </a:blip>
            <a:srcRect/>
            <a:stretch>
              <a:fillRect/>
            </a:stretch>
          </p:blipFill>
          <p:spPr bwMode="auto">
            <a:xfrm>
              <a:off x="8073897" y="758001"/>
              <a:ext cx="576780" cy="554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Picture 3">
              <a:extLst>
                <a:ext uri="{FF2B5EF4-FFF2-40B4-BE49-F238E27FC236}">
                  <a16:creationId xmlns:a16="http://schemas.microsoft.com/office/drawing/2014/main" id="{BFDE2A48-7471-484D-A303-CFE9E920FF9C}"/>
                </a:ext>
              </a:extLst>
            </p:cNvPr>
            <p:cNvPicPr>
              <a:picLocks noChangeAspect="1" noChangeArrowheads="1"/>
            </p:cNvPicPr>
            <p:nvPr/>
          </p:nvPicPr>
          <p:blipFill>
            <a:blip r:embed="rId24" cstate="email">
              <a:extLst>
                <a:ext uri="{28A0092B-C50C-407E-A947-70E740481C1C}">
                  <a14:useLocalDpi xmlns:a14="http://schemas.microsoft.com/office/drawing/2010/main"/>
                </a:ext>
              </a:extLst>
            </a:blip>
            <a:srcRect/>
            <a:stretch>
              <a:fillRect/>
            </a:stretch>
          </p:blipFill>
          <p:spPr bwMode="auto">
            <a:xfrm>
              <a:off x="7584393" y="1480281"/>
              <a:ext cx="1070162" cy="7121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2" name="Picture 13">
              <a:extLst>
                <a:ext uri="{FF2B5EF4-FFF2-40B4-BE49-F238E27FC236}">
                  <a16:creationId xmlns:a16="http://schemas.microsoft.com/office/drawing/2014/main" id="{F678F8DF-0533-487B-9F11-5F1FAA31D9B0}"/>
                </a:ext>
              </a:extLst>
            </p:cNvPr>
            <p:cNvPicPr>
              <a:picLocks noChangeAspect="1" noChangeArrowheads="1"/>
            </p:cNvPicPr>
            <p:nvPr/>
          </p:nvPicPr>
          <p:blipFill>
            <a:blip r:embed="rId25" cstate="email">
              <a:extLst>
                <a:ext uri="{28A0092B-C50C-407E-A947-70E740481C1C}">
                  <a14:useLocalDpi xmlns:a14="http://schemas.microsoft.com/office/drawing/2010/main"/>
                </a:ext>
              </a:extLst>
            </a:blip>
            <a:srcRect/>
            <a:stretch>
              <a:fillRect/>
            </a:stretch>
          </p:blipFill>
          <p:spPr bwMode="auto">
            <a:xfrm>
              <a:off x="2402738" y="1520401"/>
              <a:ext cx="1345381" cy="71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3" name="Picture 7">
              <a:extLst>
                <a:ext uri="{FF2B5EF4-FFF2-40B4-BE49-F238E27FC236}">
                  <a16:creationId xmlns:a16="http://schemas.microsoft.com/office/drawing/2014/main" id="{B59052B4-E046-4F88-8921-359DDB808665}"/>
                </a:ext>
              </a:extLst>
            </p:cNvPr>
            <p:cNvPicPr>
              <a:picLocks noChangeAspect="1" noChangeArrowheads="1"/>
            </p:cNvPicPr>
            <p:nvPr/>
          </p:nvPicPr>
          <p:blipFill>
            <a:blip r:embed="rId26"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736546" y="880755"/>
              <a:ext cx="906452" cy="464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4" descr="Mostra immagine a dimensione intera">
              <a:hlinkClick r:id="rId27"/>
              <a:extLst>
                <a:ext uri="{FF2B5EF4-FFF2-40B4-BE49-F238E27FC236}">
                  <a16:creationId xmlns:a16="http://schemas.microsoft.com/office/drawing/2014/main" id="{D2278FF0-5F47-4254-95FD-A7BC0C533EFC}"/>
                </a:ext>
              </a:extLst>
            </p:cNvPr>
            <p:cNvPicPr>
              <a:picLocks noChangeAspect="1" noChangeArrowheads="1"/>
            </p:cNvPicPr>
            <p:nvPr/>
          </p:nvPicPr>
          <p:blipFill>
            <a:blip r:embed="rId28"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641038" y="815200"/>
              <a:ext cx="869985" cy="595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Picture 8">
              <a:extLst>
                <a:ext uri="{FF2B5EF4-FFF2-40B4-BE49-F238E27FC236}">
                  <a16:creationId xmlns:a16="http://schemas.microsoft.com/office/drawing/2014/main" id="{5A2FFD70-CF72-4119-B4CB-C3C0FA3B348D}"/>
                </a:ext>
              </a:extLst>
            </p:cNvPr>
            <p:cNvPicPr>
              <a:picLocks noChangeAspect="1" noChangeArrowheads="1"/>
            </p:cNvPicPr>
            <p:nvPr/>
          </p:nvPicPr>
          <p:blipFill>
            <a:blip r:embed="rId29" cstate="email">
              <a:extLst>
                <a:ext uri="{28A0092B-C50C-407E-A947-70E740481C1C}">
                  <a14:useLocalDpi xmlns:a14="http://schemas.microsoft.com/office/drawing/2010/main"/>
                </a:ext>
              </a:extLst>
            </a:blip>
            <a:srcRect/>
            <a:stretch>
              <a:fillRect/>
            </a:stretch>
          </p:blipFill>
          <p:spPr bwMode="auto">
            <a:xfrm>
              <a:off x="3548843" y="1102186"/>
              <a:ext cx="684430" cy="5758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 name="Picture 10">
              <a:extLst>
                <a:ext uri="{FF2B5EF4-FFF2-40B4-BE49-F238E27FC236}">
                  <a16:creationId xmlns:a16="http://schemas.microsoft.com/office/drawing/2014/main" id="{CC717E17-61E8-4697-A19F-F350D6DDB5D1}"/>
                </a:ext>
              </a:extLst>
            </p:cNvPr>
            <p:cNvPicPr>
              <a:picLocks noChangeAspect="1" noChangeArrowheads="1"/>
            </p:cNvPicPr>
            <p:nvPr/>
          </p:nvPicPr>
          <p:blipFill>
            <a:blip r:embed="rId30" cstate="email">
              <a:lum bright="10000"/>
              <a:extLst>
                <a:ext uri="{28A0092B-C50C-407E-A947-70E740481C1C}">
                  <a14:useLocalDpi xmlns:a14="http://schemas.microsoft.com/office/drawing/2010/main"/>
                </a:ext>
              </a:extLst>
            </a:blip>
            <a:srcRect/>
            <a:stretch>
              <a:fillRect/>
            </a:stretch>
          </p:blipFill>
          <p:spPr bwMode="auto">
            <a:xfrm>
              <a:off x="4985761" y="1131063"/>
              <a:ext cx="397521" cy="467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 name="Picture 18">
              <a:extLst>
                <a:ext uri="{FF2B5EF4-FFF2-40B4-BE49-F238E27FC236}">
                  <a16:creationId xmlns:a16="http://schemas.microsoft.com/office/drawing/2014/main" id="{6EB600A0-D134-4B32-BC16-BEF10CF178A2}"/>
                </a:ext>
              </a:extLst>
            </p:cNvPr>
            <p:cNvPicPr>
              <a:picLocks noChangeAspect="1" noChangeArrowheads="1"/>
            </p:cNvPicPr>
            <p:nvPr/>
          </p:nvPicPr>
          <p:blipFill>
            <a:blip r:embed="rId31" cstate="email">
              <a:extLst>
                <a:ext uri="{28A0092B-C50C-407E-A947-70E740481C1C}">
                  <a14:useLocalDpi xmlns:a14="http://schemas.microsoft.com/office/drawing/2010/main"/>
                </a:ext>
              </a:extLst>
            </a:blip>
            <a:srcRect/>
            <a:stretch>
              <a:fillRect/>
            </a:stretch>
          </p:blipFill>
          <p:spPr bwMode="auto">
            <a:xfrm>
              <a:off x="4708592" y="1702661"/>
              <a:ext cx="825691" cy="5494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9" name="Picture 11">
              <a:extLst>
                <a:ext uri="{FF2B5EF4-FFF2-40B4-BE49-F238E27FC236}">
                  <a16:creationId xmlns:a16="http://schemas.microsoft.com/office/drawing/2014/main" id="{AC4D5E8D-0EF4-4733-8F84-97A5642BE76E}"/>
                </a:ext>
              </a:extLst>
            </p:cNvPr>
            <p:cNvPicPr>
              <a:picLocks noChangeAspect="1" noChangeArrowheads="1"/>
            </p:cNvPicPr>
            <p:nvPr/>
          </p:nvPicPr>
          <p:blipFill>
            <a:blip r:embed="rId32"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rot="20345592">
              <a:off x="4169559" y="1295885"/>
              <a:ext cx="876625" cy="583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 name="Picture 39" descr="Mostra immagine a dimensione intera">
              <a:hlinkClick r:id="rId33"/>
              <a:extLst>
                <a:ext uri="{FF2B5EF4-FFF2-40B4-BE49-F238E27FC236}">
                  <a16:creationId xmlns:a16="http://schemas.microsoft.com/office/drawing/2014/main" id="{6A4EFE61-D23A-46D2-B987-6D4BABC59953}"/>
                </a:ext>
              </a:extLst>
            </p:cNvPr>
            <p:cNvPicPr>
              <a:picLocks noChangeAspect="1" noChangeArrowheads="1"/>
            </p:cNvPicPr>
            <p:nvPr/>
          </p:nvPicPr>
          <p:blipFill>
            <a:blip r:embed="rId34" cstate="email">
              <a:extLst>
                <a:ext uri="{28A0092B-C50C-407E-A947-70E740481C1C}">
                  <a14:useLocalDpi xmlns:a14="http://schemas.microsoft.com/office/drawing/2010/main"/>
                </a:ext>
              </a:extLst>
            </a:blip>
            <a:srcRect/>
            <a:stretch>
              <a:fillRect/>
            </a:stretch>
          </p:blipFill>
          <p:spPr bwMode="auto">
            <a:xfrm>
              <a:off x="5356288" y="1035243"/>
              <a:ext cx="1374775" cy="864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 name="Picture 2" descr="http://www.fdaimports.com/blog/wp-content/uploads/2012/01/Orange_Juice_OJ1.jpg">
              <a:hlinkClick r:id="rId35"/>
              <a:extLst>
                <a:ext uri="{FF2B5EF4-FFF2-40B4-BE49-F238E27FC236}">
                  <a16:creationId xmlns:a16="http://schemas.microsoft.com/office/drawing/2014/main" id="{CB9B0901-0B10-43F6-90F4-49880CA0A38C}"/>
                </a:ext>
              </a:extLst>
            </p:cNvPr>
            <p:cNvPicPr>
              <a:picLocks noChangeAspect="1" noChangeArrowheads="1"/>
            </p:cNvPicPr>
            <p:nvPr/>
          </p:nvPicPr>
          <p:blipFill>
            <a:blip r:embed="rId36" cstate="email">
              <a:extLst>
                <a:ext uri="{28A0092B-C50C-407E-A947-70E740481C1C}">
                  <a14:useLocalDpi xmlns:a14="http://schemas.microsoft.com/office/drawing/2010/main"/>
                </a:ext>
              </a:extLst>
            </a:blip>
            <a:srcRect/>
            <a:stretch>
              <a:fillRect/>
            </a:stretch>
          </p:blipFill>
          <p:spPr bwMode="auto">
            <a:xfrm>
              <a:off x="6800179" y="970196"/>
              <a:ext cx="686730" cy="929482"/>
            </a:xfrm>
            <a:prstGeom prst="rect">
              <a:avLst/>
            </a:prstGeom>
            <a:noFill/>
            <a:extLst>
              <a:ext uri="{909E8E84-426E-40DD-AFC4-6F175D3DCCD1}">
                <a14:hiddenFill xmlns:a14="http://schemas.microsoft.com/office/drawing/2010/main">
                  <a:solidFill>
                    <a:srgbClr val="FFFFFF"/>
                  </a:solidFill>
                </a14:hiddenFill>
              </a:ext>
            </a:extLst>
          </p:spPr>
        </p:pic>
      </p:grpSp>
      <p:pic>
        <p:nvPicPr>
          <p:cNvPr id="43" name="Picture 42">
            <a:extLst>
              <a:ext uri="{FF2B5EF4-FFF2-40B4-BE49-F238E27FC236}">
                <a16:creationId xmlns:a16="http://schemas.microsoft.com/office/drawing/2014/main" id="{A1A4E5D1-DFAE-47CA-99B3-430FAFAA4AFD}"/>
              </a:ext>
            </a:extLst>
          </p:cNvPr>
          <p:cNvPicPr>
            <a:picLocks noChangeAspect="1"/>
          </p:cNvPicPr>
          <p:nvPr/>
        </p:nvPicPr>
        <p:blipFill rotWithShape="1">
          <a:blip r:embed="rId37">
            <a:extLst>
              <a:ext uri="{28A0092B-C50C-407E-A947-70E740481C1C}">
                <a14:useLocalDpi xmlns:a14="http://schemas.microsoft.com/office/drawing/2010/main" val="0"/>
              </a:ext>
            </a:extLst>
          </a:blip>
          <a:srcRect l="88087" t="11785" r="1895" b="78489"/>
          <a:stretch/>
        </p:blipFill>
        <p:spPr>
          <a:xfrm>
            <a:off x="11134213" y="4960654"/>
            <a:ext cx="931579" cy="711548"/>
          </a:xfrm>
          <a:prstGeom prst="rect">
            <a:avLst/>
          </a:prstGeom>
        </p:spPr>
      </p:pic>
      <p:pic>
        <p:nvPicPr>
          <p:cNvPr id="44" name="Picture 43">
            <a:extLst>
              <a:ext uri="{FF2B5EF4-FFF2-40B4-BE49-F238E27FC236}">
                <a16:creationId xmlns:a16="http://schemas.microsoft.com/office/drawing/2014/main" id="{177B7C24-65CC-46B9-9177-1C8A684B1E67}"/>
              </a:ext>
            </a:extLst>
          </p:cNvPr>
          <p:cNvPicPr>
            <a:picLocks noChangeAspect="1"/>
          </p:cNvPicPr>
          <p:nvPr/>
        </p:nvPicPr>
        <p:blipFill>
          <a:blip r:embed="rId38"/>
          <a:stretch>
            <a:fillRect/>
          </a:stretch>
        </p:blipFill>
        <p:spPr>
          <a:xfrm>
            <a:off x="7193483" y="4647474"/>
            <a:ext cx="728433" cy="473307"/>
          </a:xfrm>
          <a:prstGeom prst="rect">
            <a:avLst/>
          </a:prstGeom>
        </p:spPr>
      </p:pic>
      <p:pic>
        <p:nvPicPr>
          <p:cNvPr id="45" name="Picture 44">
            <a:extLst>
              <a:ext uri="{FF2B5EF4-FFF2-40B4-BE49-F238E27FC236}">
                <a16:creationId xmlns:a16="http://schemas.microsoft.com/office/drawing/2014/main" id="{B0F00D10-C39A-4AC0-8FBD-F1011294727E}"/>
              </a:ext>
            </a:extLst>
          </p:cNvPr>
          <p:cNvPicPr>
            <a:picLocks noChangeAspect="1"/>
          </p:cNvPicPr>
          <p:nvPr/>
        </p:nvPicPr>
        <p:blipFill rotWithShape="1">
          <a:blip r:embed="rId37">
            <a:extLst>
              <a:ext uri="{28A0092B-C50C-407E-A947-70E740481C1C}">
                <a14:useLocalDpi xmlns:a14="http://schemas.microsoft.com/office/drawing/2010/main" val="0"/>
              </a:ext>
            </a:extLst>
          </a:blip>
          <a:srcRect l="36471" t="38896" r="50617" b="52754"/>
          <a:stretch/>
        </p:blipFill>
        <p:spPr>
          <a:xfrm>
            <a:off x="9027805" y="1105996"/>
            <a:ext cx="921969" cy="596160"/>
          </a:xfrm>
          <a:prstGeom prst="rect">
            <a:avLst/>
          </a:prstGeom>
        </p:spPr>
      </p:pic>
      <p:pic>
        <p:nvPicPr>
          <p:cNvPr id="46" name="Picture 45">
            <a:extLst>
              <a:ext uri="{FF2B5EF4-FFF2-40B4-BE49-F238E27FC236}">
                <a16:creationId xmlns:a16="http://schemas.microsoft.com/office/drawing/2014/main" id="{10A53E45-EABC-4477-9C6C-6AEDF17F75E0}"/>
              </a:ext>
            </a:extLst>
          </p:cNvPr>
          <p:cNvPicPr>
            <a:picLocks noChangeAspect="1"/>
          </p:cNvPicPr>
          <p:nvPr/>
        </p:nvPicPr>
        <p:blipFill rotWithShape="1">
          <a:blip r:embed="rId37">
            <a:extLst>
              <a:ext uri="{28A0092B-C50C-407E-A947-70E740481C1C}">
                <a14:useLocalDpi xmlns:a14="http://schemas.microsoft.com/office/drawing/2010/main" val="0"/>
              </a:ext>
            </a:extLst>
          </a:blip>
          <a:srcRect l="67125" t="80037" r="22143" b="9685"/>
          <a:stretch/>
        </p:blipFill>
        <p:spPr>
          <a:xfrm>
            <a:off x="11210509" y="1599053"/>
            <a:ext cx="778986" cy="745880"/>
          </a:xfrm>
          <a:prstGeom prst="rect">
            <a:avLst/>
          </a:prstGeom>
        </p:spPr>
      </p:pic>
      <p:sp>
        <p:nvSpPr>
          <p:cNvPr id="47" name="Title 2">
            <a:extLst>
              <a:ext uri="{FF2B5EF4-FFF2-40B4-BE49-F238E27FC236}">
                <a16:creationId xmlns:a16="http://schemas.microsoft.com/office/drawing/2014/main" id="{04A109E7-E170-44B2-BF65-592DA0E2B38C}"/>
              </a:ext>
            </a:extLst>
          </p:cNvPr>
          <p:cNvSpPr txBox="1">
            <a:spLocks/>
          </p:cNvSpPr>
          <p:nvPr/>
        </p:nvSpPr>
        <p:spPr>
          <a:xfrm>
            <a:off x="384001" y="64800"/>
            <a:ext cx="9222116" cy="894051"/>
          </a:xfrm>
          <a:prstGeom prst="rect">
            <a:avLst/>
          </a:prstGeom>
        </p:spPr>
        <p:txBody>
          <a:bodyPr vert="horz" lIns="121920" tIns="60960" rIns="121920" bIns="60960" rtlCol="0" anchor="ctr">
            <a:normAutofit/>
          </a:bodyPr>
          <a:lstStyle>
            <a:lvl1pPr algn="l" defTabSz="914400" rtl="0" eaLnBrk="1" latinLnBrk="0" hangingPunct="1">
              <a:lnSpc>
                <a:spcPct val="90000"/>
              </a:lnSpc>
              <a:spcBef>
                <a:spcPct val="0"/>
              </a:spcBef>
              <a:buNone/>
              <a:defRPr sz="3200" b="0" kern="1200">
                <a:solidFill>
                  <a:schemeClr val="bg1"/>
                </a:solidFill>
                <a:latin typeface="Verdana" panose="020B0604030504040204" pitchFamily="34" charset="0"/>
                <a:ea typeface="Verdana" panose="020B0604030504040204" pitchFamily="34" charset="0"/>
                <a:cs typeface="Verdana" panose="020B0604030504040204" pitchFamily="34" charset="0"/>
              </a:defRPr>
            </a:lvl1pPr>
          </a:lstStyle>
          <a:p>
            <a:pPr defTabSz="914377">
              <a:spcAft>
                <a:spcPts val="800"/>
              </a:spcAft>
            </a:pPr>
            <a:r>
              <a:rPr lang="de-DE" sz="2800" b="1" dirty="0"/>
              <a:t>Description of the EU-coordinated programme</a:t>
            </a:r>
          </a:p>
        </p:txBody>
      </p:sp>
    </p:spTree>
    <p:extLst>
      <p:ext uri="{BB962C8B-B14F-4D97-AF65-F5344CB8AC3E}">
        <p14:creationId xmlns:p14="http://schemas.microsoft.com/office/powerpoint/2010/main" val="8702025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7E6C5043-798E-4F07-A6D6-B9116C4735CF}"/>
              </a:ext>
            </a:extLst>
          </p:cNvPr>
          <p:cNvSpPr>
            <a:spLocks noGrp="1"/>
          </p:cNvSpPr>
          <p:nvPr>
            <p:ph type="sldNum" sz="quarter" idx="11"/>
          </p:nvPr>
        </p:nvSpPr>
        <p:spPr/>
        <p:txBody>
          <a:bodyPr/>
          <a:lstStyle/>
          <a:p>
            <a:pPr defTabSz="914377"/>
            <a:fld id="{50458AA6-F4E1-4775-A7C7-7F4BDD9FBD13}" type="slidenum">
              <a:rPr lang="en-GB">
                <a:solidFill>
                  <a:srgbClr val="000000">
                    <a:tint val="75000"/>
                  </a:srgbClr>
                </a:solidFill>
                <a:latin typeface="Verdana" panose="020B0604030504040204"/>
                <a:ea typeface="+mn-ea"/>
              </a:rPr>
              <a:pPr defTabSz="914377"/>
              <a:t>15</a:t>
            </a:fld>
            <a:endParaRPr lang="en-GB">
              <a:solidFill>
                <a:srgbClr val="000000">
                  <a:tint val="75000"/>
                </a:srgbClr>
              </a:solidFill>
              <a:latin typeface="Verdana" panose="020B0604030504040204"/>
              <a:ea typeface="+mn-ea"/>
            </a:endParaRPr>
          </a:p>
        </p:txBody>
      </p:sp>
      <p:grpSp>
        <p:nvGrpSpPr>
          <p:cNvPr id="6" name="Group 5">
            <a:extLst>
              <a:ext uri="{FF2B5EF4-FFF2-40B4-BE49-F238E27FC236}">
                <a16:creationId xmlns:a16="http://schemas.microsoft.com/office/drawing/2014/main" id="{AFBC7B07-A919-4167-B7E7-5B0E4F0A34EB}"/>
              </a:ext>
            </a:extLst>
          </p:cNvPr>
          <p:cNvGrpSpPr/>
          <p:nvPr/>
        </p:nvGrpSpPr>
        <p:grpSpPr>
          <a:xfrm>
            <a:off x="469358" y="1209370"/>
            <a:ext cx="5705300" cy="5146981"/>
            <a:chOff x="1930998" y="645459"/>
            <a:chExt cx="4399878" cy="4173968"/>
          </a:xfrm>
        </p:grpSpPr>
        <p:pic>
          <p:nvPicPr>
            <p:cNvPr id="4" name="Picture 3">
              <a:extLst>
                <a:ext uri="{FF2B5EF4-FFF2-40B4-BE49-F238E27FC236}">
                  <a16:creationId xmlns:a16="http://schemas.microsoft.com/office/drawing/2014/main" id="{A26A718A-E7D0-4280-9176-95E5A1B306A8}"/>
                </a:ext>
              </a:extLst>
            </p:cNvPr>
            <p:cNvPicPr>
              <a:picLocks noChangeAspect="1"/>
            </p:cNvPicPr>
            <p:nvPr/>
          </p:nvPicPr>
          <p:blipFill rotWithShape="1">
            <a:blip r:embed="rId2"/>
            <a:srcRect l="29286" t="18823" r="29819" b="27922"/>
            <a:stretch/>
          </p:blipFill>
          <p:spPr>
            <a:xfrm>
              <a:off x="1930998" y="645459"/>
              <a:ext cx="4399878" cy="3652221"/>
            </a:xfrm>
            <a:prstGeom prst="rect">
              <a:avLst/>
            </a:prstGeom>
          </p:spPr>
        </p:pic>
        <p:pic>
          <p:nvPicPr>
            <p:cNvPr id="5" name="Picture 4">
              <a:extLst>
                <a:ext uri="{FF2B5EF4-FFF2-40B4-BE49-F238E27FC236}">
                  <a16:creationId xmlns:a16="http://schemas.microsoft.com/office/drawing/2014/main" id="{7494839A-7C52-49B6-B924-060A39B77C74}"/>
                </a:ext>
              </a:extLst>
            </p:cNvPr>
            <p:cNvPicPr>
              <a:picLocks noChangeAspect="1"/>
            </p:cNvPicPr>
            <p:nvPr/>
          </p:nvPicPr>
          <p:blipFill rotWithShape="1">
            <a:blip r:embed="rId2"/>
            <a:srcRect l="29286" t="90902" r="29819"/>
            <a:stretch/>
          </p:blipFill>
          <p:spPr>
            <a:xfrm>
              <a:off x="1930998" y="4195483"/>
              <a:ext cx="4399878" cy="623944"/>
            </a:xfrm>
            <a:prstGeom prst="rect">
              <a:avLst/>
            </a:prstGeom>
          </p:spPr>
        </p:pic>
      </p:grpSp>
      <p:sp>
        <p:nvSpPr>
          <p:cNvPr id="7" name="Title 2">
            <a:extLst>
              <a:ext uri="{FF2B5EF4-FFF2-40B4-BE49-F238E27FC236}">
                <a16:creationId xmlns:a16="http://schemas.microsoft.com/office/drawing/2014/main" id="{8DB6E00B-0F66-4865-B43A-F058BAFABD7C}"/>
              </a:ext>
            </a:extLst>
          </p:cNvPr>
          <p:cNvSpPr txBox="1">
            <a:spLocks/>
          </p:cNvSpPr>
          <p:nvPr/>
        </p:nvSpPr>
        <p:spPr>
          <a:xfrm>
            <a:off x="1" y="54624"/>
            <a:ext cx="8927148" cy="894051"/>
          </a:xfrm>
          <a:prstGeom prst="rect">
            <a:avLst/>
          </a:prstGeom>
        </p:spPr>
        <p:txBody>
          <a:bodyPr>
            <a:normAutofit/>
          </a:bodyPr>
          <a:lstStyle>
            <a:lvl1pPr algn="l" defTabSz="914400" rtl="0" eaLnBrk="1" latinLnBrk="0" hangingPunct="1">
              <a:lnSpc>
                <a:spcPct val="90000"/>
              </a:lnSpc>
              <a:spcBef>
                <a:spcPct val="0"/>
              </a:spcBef>
              <a:buNone/>
              <a:defRPr sz="3200" b="0" kern="1200">
                <a:solidFill>
                  <a:schemeClr val="bg1"/>
                </a:solidFill>
                <a:latin typeface="Verdana" panose="020B0604030504040204" pitchFamily="34" charset="0"/>
                <a:ea typeface="Verdana" panose="020B0604030504040204" pitchFamily="34" charset="0"/>
                <a:cs typeface="Verdana" panose="020B0604030504040204" pitchFamily="34" charset="0"/>
              </a:defRPr>
            </a:lvl1pPr>
          </a:lstStyle>
          <a:p>
            <a:pPr defTabSz="914377"/>
            <a:r>
              <a:rPr lang="en-GB" sz="2800" b="1" dirty="0">
                <a:solidFill>
                  <a:srgbClr val="FFFFFF"/>
                </a:solidFill>
              </a:rPr>
              <a:t>Description of the EU-coordinated programme</a:t>
            </a:r>
          </a:p>
        </p:txBody>
      </p:sp>
      <p:sp>
        <p:nvSpPr>
          <p:cNvPr id="11" name="Rectangle 10">
            <a:extLst>
              <a:ext uri="{FF2B5EF4-FFF2-40B4-BE49-F238E27FC236}">
                <a16:creationId xmlns:a16="http://schemas.microsoft.com/office/drawing/2014/main" id="{8DDC6924-7CFC-4107-B0D3-0F6CAB52945E}"/>
              </a:ext>
            </a:extLst>
          </p:cNvPr>
          <p:cNvSpPr/>
          <p:nvPr/>
        </p:nvSpPr>
        <p:spPr>
          <a:xfrm>
            <a:off x="6174658" y="889119"/>
            <a:ext cx="5279923" cy="2031325"/>
          </a:xfrm>
          <a:prstGeom prst="rect">
            <a:avLst/>
          </a:prstGeom>
        </p:spPr>
        <p:txBody>
          <a:bodyPr wrap="square">
            <a:spAutoFit/>
          </a:bodyPr>
          <a:lstStyle/>
          <a:p>
            <a:pPr marL="228594" indent="-228594" defTabSz="914377">
              <a:lnSpc>
                <a:spcPct val="90000"/>
              </a:lnSpc>
              <a:spcBef>
                <a:spcPts val="1000"/>
              </a:spcBef>
              <a:buClr>
                <a:srgbClr val="1AAE8E"/>
              </a:buClr>
              <a:buFont typeface="Wingdings" panose="05000000000000000000" pitchFamily="2" charset="2"/>
              <a:buChar char="§"/>
            </a:pPr>
            <a:r>
              <a:rPr lang="en-US" sz="2800" dirty="0">
                <a:solidFill>
                  <a:srgbClr val="000000">
                    <a:lumMod val="50000"/>
                    <a:lumOff val="50000"/>
                  </a:srgbClr>
                </a:solidFill>
                <a:latin typeface="Verdana" panose="020B0604030504040204" pitchFamily="34" charset="0"/>
                <a:ea typeface="Verdana" panose="020B0604030504040204" pitchFamily="34" charset="0"/>
              </a:rPr>
              <a:t>Gives the minimum number of samples to be taken </a:t>
            </a:r>
            <a:r>
              <a:rPr lang="en-US" sz="2800" dirty="0">
                <a:solidFill>
                  <a:srgbClr val="808080"/>
                </a:solidFill>
                <a:latin typeface="Verdana" panose="020B0604030504040204" pitchFamily="34" charset="0"/>
                <a:ea typeface="Verdana" panose="020B0604030504040204" pitchFamily="34" charset="0"/>
              </a:rPr>
              <a:t>by</a:t>
            </a:r>
            <a:r>
              <a:rPr lang="en-US" sz="2800" dirty="0">
                <a:solidFill>
                  <a:srgbClr val="000000">
                    <a:lumMod val="50000"/>
                    <a:lumOff val="50000"/>
                  </a:srgbClr>
                </a:solidFill>
                <a:latin typeface="Verdana" panose="020B0604030504040204" pitchFamily="34" charset="0"/>
                <a:ea typeface="Verdana" panose="020B0604030504040204" pitchFamily="34" charset="0"/>
              </a:rPr>
              <a:t> commodity and Member State based on its population.</a:t>
            </a:r>
          </a:p>
        </p:txBody>
      </p:sp>
      <p:sp>
        <p:nvSpPr>
          <p:cNvPr id="8" name="Content Placeholder 1">
            <a:extLst>
              <a:ext uri="{FF2B5EF4-FFF2-40B4-BE49-F238E27FC236}">
                <a16:creationId xmlns:a16="http://schemas.microsoft.com/office/drawing/2014/main" id="{B4BCDDE2-C3FB-4C61-B46B-CBAEDED1E0A7}"/>
              </a:ext>
            </a:extLst>
          </p:cNvPr>
          <p:cNvSpPr txBox="1">
            <a:spLocks/>
          </p:cNvSpPr>
          <p:nvPr/>
        </p:nvSpPr>
        <p:spPr>
          <a:xfrm>
            <a:off x="6268528" y="2975249"/>
            <a:ext cx="5624768" cy="3586577"/>
          </a:xfrm>
          <a:prstGeom prst="rect">
            <a:avLst/>
          </a:prstGeom>
        </p:spPr>
        <p:txBody>
          <a:bodyPr/>
          <a:lstStyle>
            <a:lvl1pPr marL="228600" indent="-228600" algn="l" defTabSz="914400" rtl="0" eaLnBrk="1" latinLnBrk="0" hangingPunct="1">
              <a:lnSpc>
                <a:spcPct val="90000"/>
              </a:lnSpc>
              <a:spcBef>
                <a:spcPts val="1000"/>
              </a:spcBef>
              <a:buClr>
                <a:schemeClr val="accent5"/>
              </a:buClr>
              <a:buFont typeface="Wingdings" panose="05000000000000000000" pitchFamily="2" charset="2"/>
              <a:buChar char="§"/>
              <a:defRPr sz="2800" kern="1200">
                <a:solidFill>
                  <a:schemeClr val="tx1">
                    <a:lumMod val="50000"/>
                    <a:lumOff val="50000"/>
                  </a:schemeClr>
                </a:solidFill>
                <a:latin typeface="Verdana" panose="020B0604030504040204" pitchFamily="34" charset="0"/>
                <a:ea typeface="Verdana" panose="020B0604030504040204" pitchFamily="34" charset="0"/>
                <a:cs typeface="Verdana" panose="020B0604030504040204" pitchFamily="34" charset="0"/>
              </a:defRPr>
            </a:lvl1pPr>
            <a:lvl2pPr marL="685800" indent="-228600" algn="l" defTabSz="914400" rtl="0" eaLnBrk="1" latinLnBrk="0" hangingPunct="1">
              <a:lnSpc>
                <a:spcPct val="90000"/>
              </a:lnSpc>
              <a:spcBef>
                <a:spcPts val="500"/>
              </a:spcBef>
              <a:buClr>
                <a:schemeClr val="accent5"/>
              </a:buClr>
              <a:buFont typeface="Wingdings" panose="05000000000000000000" pitchFamily="2" charset="2"/>
              <a:buChar char="§"/>
              <a:defRPr sz="2400" kern="1200">
                <a:solidFill>
                  <a:schemeClr val="tx1">
                    <a:lumMod val="50000"/>
                    <a:lumOff val="50000"/>
                  </a:schemeClr>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lnSpc>
                <a:spcPct val="90000"/>
              </a:lnSpc>
              <a:spcBef>
                <a:spcPts val="500"/>
              </a:spcBef>
              <a:buClr>
                <a:schemeClr val="accent5"/>
              </a:buClr>
              <a:buFont typeface="Wingdings" panose="05000000000000000000" pitchFamily="2" charset="2"/>
              <a:buChar char="§"/>
              <a:defRPr sz="2000" kern="1200">
                <a:solidFill>
                  <a:schemeClr val="tx1">
                    <a:lumMod val="50000"/>
                    <a:lumOff val="50000"/>
                  </a:schemeClr>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lnSpc>
                <a:spcPct val="90000"/>
              </a:lnSpc>
              <a:spcBef>
                <a:spcPts val="500"/>
              </a:spcBef>
              <a:buClr>
                <a:schemeClr val="accent5"/>
              </a:buClr>
              <a:buFont typeface="Wingdings" panose="05000000000000000000" pitchFamily="2" charset="2"/>
              <a:buChar char="§"/>
              <a:defRPr sz="1800" kern="1200">
                <a:solidFill>
                  <a:schemeClr val="tx1">
                    <a:lumMod val="50000"/>
                    <a:lumOff val="50000"/>
                  </a:schemeClr>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lnSpc>
                <a:spcPct val="90000"/>
              </a:lnSpc>
              <a:spcBef>
                <a:spcPts val="500"/>
              </a:spcBef>
              <a:buClr>
                <a:schemeClr val="accent5"/>
              </a:buClr>
              <a:buFont typeface="Wingdings" panose="05000000000000000000" pitchFamily="2" charset="2"/>
              <a:buChar char="§"/>
              <a:defRPr sz="1800" kern="1200">
                <a:solidFill>
                  <a:schemeClr val="tx1">
                    <a:lumMod val="50000"/>
                    <a:lumOff val="50000"/>
                  </a:schemeClr>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94" indent="-228594" defTabSz="914377">
              <a:buClr>
                <a:srgbClr val="1AAE8E"/>
              </a:buClr>
            </a:pPr>
            <a:r>
              <a:rPr lang="en-GB" dirty="0">
                <a:solidFill>
                  <a:srgbClr val="000000">
                    <a:lumMod val="50000"/>
                    <a:lumOff val="50000"/>
                  </a:srgbClr>
                </a:solidFill>
              </a:rPr>
              <a:t>Gives the minimum number of samples (683) to be monitored for 32 different food items (with a minimum of 12 samples per product and per year), with a margin of error of 0.75% to achieve a </a:t>
            </a:r>
            <a:r>
              <a:rPr lang="en-GB" b="1" dirty="0">
                <a:solidFill>
                  <a:srgbClr val="000000">
                    <a:lumMod val="50000"/>
                    <a:lumOff val="50000"/>
                  </a:srgbClr>
                </a:solidFill>
              </a:rPr>
              <a:t>1% of MRL exceedances</a:t>
            </a:r>
            <a:r>
              <a:rPr lang="en-GB" dirty="0">
                <a:solidFill>
                  <a:srgbClr val="000000">
                    <a:lumMod val="50000"/>
                    <a:lumOff val="50000"/>
                  </a:srgbClr>
                </a:solidFill>
              </a:rPr>
              <a:t>. </a:t>
            </a:r>
          </a:p>
        </p:txBody>
      </p:sp>
    </p:spTree>
    <p:extLst>
      <p:ext uri="{BB962C8B-B14F-4D97-AF65-F5344CB8AC3E}">
        <p14:creationId xmlns:p14="http://schemas.microsoft.com/office/powerpoint/2010/main" val="42604685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BD4178EE-2DD2-4F3A-BCE7-3B264CC1F56D}"/>
              </a:ext>
            </a:extLst>
          </p:cNvPr>
          <p:cNvGrpSpPr/>
          <p:nvPr/>
        </p:nvGrpSpPr>
        <p:grpSpPr>
          <a:xfrm>
            <a:off x="198470" y="1141603"/>
            <a:ext cx="11496136" cy="5003321"/>
            <a:chOff x="166776" y="1495245"/>
            <a:chExt cx="11496136" cy="5003321"/>
          </a:xfrm>
        </p:grpSpPr>
        <p:pic>
          <p:nvPicPr>
            <p:cNvPr id="7" name="Picture 6">
              <a:extLst>
                <a:ext uri="{FF2B5EF4-FFF2-40B4-BE49-F238E27FC236}">
                  <a16:creationId xmlns:a16="http://schemas.microsoft.com/office/drawing/2014/main" id="{15A98BC7-F664-40DB-9592-19C12A782F6A}"/>
                </a:ext>
              </a:extLst>
            </p:cNvPr>
            <p:cNvPicPr>
              <a:picLocks noChangeAspect="1"/>
            </p:cNvPicPr>
            <p:nvPr/>
          </p:nvPicPr>
          <p:blipFill rotWithShape="1">
            <a:blip r:embed="rId2"/>
            <a:srcRect l="12028" t="20577" r="24151" b="3295"/>
            <a:stretch/>
          </p:blipFill>
          <p:spPr>
            <a:xfrm>
              <a:off x="166776" y="1495245"/>
              <a:ext cx="7781027" cy="5003321"/>
            </a:xfrm>
            <a:prstGeom prst="rect">
              <a:avLst/>
            </a:prstGeom>
          </p:spPr>
        </p:pic>
        <p:pic>
          <p:nvPicPr>
            <p:cNvPr id="9" name="Picture 8">
              <a:extLst>
                <a:ext uri="{FF2B5EF4-FFF2-40B4-BE49-F238E27FC236}">
                  <a16:creationId xmlns:a16="http://schemas.microsoft.com/office/drawing/2014/main" id="{75020868-5F99-4BFB-94EE-9D855B637377}"/>
                </a:ext>
              </a:extLst>
            </p:cNvPr>
            <p:cNvPicPr>
              <a:picLocks noChangeAspect="1"/>
            </p:cNvPicPr>
            <p:nvPr/>
          </p:nvPicPr>
          <p:blipFill rotWithShape="1">
            <a:blip r:embed="rId3"/>
            <a:srcRect l="47783" t="24001" r="21745" b="4749"/>
            <a:stretch/>
          </p:blipFill>
          <p:spPr>
            <a:xfrm>
              <a:off x="7947803" y="1719533"/>
              <a:ext cx="3715109" cy="4682744"/>
            </a:xfrm>
            <a:prstGeom prst="rect">
              <a:avLst/>
            </a:prstGeom>
          </p:spPr>
        </p:pic>
      </p:grpSp>
      <p:sp>
        <p:nvSpPr>
          <p:cNvPr id="4" name="Slide Number Placeholder 3">
            <a:extLst>
              <a:ext uri="{FF2B5EF4-FFF2-40B4-BE49-F238E27FC236}">
                <a16:creationId xmlns:a16="http://schemas.microsoft.com/office/drawing/2014/main" id="{7968B7F5-60F7-49C9-9CAF-0B45E40A5096}"/>
              </a:ext>
            </a:extLst>
          </p:cNvPr>
          <p:cNvSpPr>
            <a:spLocks noGrp="1"/>
          </p:cNvSpPr>
          <p:nvPr>
            <p:ph type="sldNum" sz="quarter" idx="10"/>
          </p:nvPr>
        </p:nvSpPr>
        <p:spPr/>
        <p:txBody>
          <a:bodyPr/>
          <a:lstStyle/>
          <a:p>
            <a:fld id="{50458AA6-F4E1-4775-A7C7-7F4BDD9FBD13}" type="slidenum">
              <a:rPr lang="en-GB" smtClean="0"/>
              <a:t>16</a:t>
            </a:fld>
            <a:endParaRPr lang="en-GB"/>
          </a:p>
        </p:txBody>
      </p:sp>
      <p:sp>
        <p:nvSpPr>
          <p:cNvPr id="5" name="Rectangle 4">
            <a:extLst>
              <a:ext uri="{FF2B5EF4-FFF2-40B4-BE49-F238E27FC236}">
                <a16:creationId xmlns:a16="http://schemas.microsoft.com/office/drawing/2014/main" id="{A3528E93-385E-40DE-8037-CD36AC7B1BEA}"/>
              </a:ext>
            </a:extLst>
          </p:cNvPr>
          <p:cNvSpPr/>
          <p:nvPr/>
        </p:nvSpPr>
        <p:spPr>
          <a:xfrm>
            <a:off x="198470" y="6385023"/>
            <a:ext cx="5897530" cy="307777"/>
          </a:xfrm>
          <a:prstGeom prst="rect">
            <a:avLst/>
          </a:prstGeom>
        </p:spPr>
        <p:txBody>
          <a:bodyPr wrap="square">
            <a:spAutoFit/>
          </a:bodyPr>
          <a:lstStyle/>
          <a:p>
            <a:r>
              <a:rPr lang="en-GB" sz="1400" dirty="0">
                <a:solidFill>
                  <a:schemeClr val="tx1">
                    <a:lumMod val="50000"/>
                    <a:lumOff val="50000"/>
                  </a:schemeClr>
                </a:solidFill>
              </a:rPr>
              <a:t>https://www.efsa.europa.eu/en/annual-pesticides-report-2019</a:t>
            </a:r>
          </a:p>
        </p:txBody>
      </p:sp>
      <p:sp>
        <p:nvSpPr>
          <p:cNvPr id="11" name="Title 2">
            <a:extLst>
              <a:ext uri="{FF2B5EF4-FFF2-40B4-BE49-F238E27FC236}">
                <a16:creationId xmlns:a16="http://schemas.microsoft.com/office/drawing/2014/main" id="{24F14004-EFA7-4CDB-8A7A-26B44EE67021}"/>
              </a:ext>
            </a:extLst>
          </p:cNvPr>
          <p:cNvSpPr txBox="1">
            <a:spLocks/>
          </p:cNvSpPr>
          <p:nvPr/>
        </p:nvSpPr>
        <p:spPr>
          <a:xfrm>
            <a:off x="1" y="54624"/>
            <a:ext cx="8927148" cy="894051"/>
          </a:xfrm>
          <a:prstGeom prst="rect">
            <a:avLst/>
          </a:prstGeom>
        </p:spPr>
        <p:txBody>
          <a:bodyPr>
            <a:normAutofit/>
          </a:bodyPr>
          <a:lstStyle>
            <a:lvl1pPr algn="l" defTabSz="914400" rtl="0" eaLnBrk="1" latinLnBrk="0" hangingPunct="1">
              <a:lnSpc>
                <a:spcPct val="90000"/>
              </a:lnSpc>
              <a:spcBef>
                <a:spcPct val="0"/>
              </a:spcBef>
              <a:buNone/>
              <a:defRPr sz="3200" b="0" kern="1200">
                <a:solidFill>
                  <a:schemeClr val="bg1"/>
                </a:solidFill>
                <a:latin typeface="Verdana" panose="020B0604030504040204" pitchFamily="34" charset="0"/>
                <a:ea typeface="Verdana" panose="020B0604030504040204" pitchFamily="34" charset="0"/>
                <a:cs typeface="Verdana" panose="020B0604030504040204" pitchFamily="34" charset="0"/>
              </a:defRPr>
            </a:lvl1pPr>
          </a:lstStyle>
          <a:p>
            <a:pPr defTabSz="914377"/>
            <a:r>
              <a:rPr lang="en-GB" sz="2800" b="1" dirty="0">
                <a:solidFill>
                  <a:srgbClr val="FFFFFF"/>
                </a:solidFill>
              </a:rPr>
              <a:t>Description of the EU-coordinated programme</a:t>
            </a:r>
          </a:p>
        </p:txBody>
      </p:sp>
    </p:spTree>
    <p:extLst>
      <p:ext uri="{BB962C8B-B14F-4D97-AF65-F5344CB8AC3E}">
        <p14:creationId xmlns:p14="http://schemas.microsoft.com/office/powerpoint/2010/main" val="30889982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343F9FC-AA22-4D48-AF87-4ABD6C2D421B}"/>
              </a:ext>
            </a:extLst>
          </p:cNvPr>
          <p:cNvSpPr>
            <a:spLocks noGrp="1"/>
          </p:cNvSpPr>
          <p:nvPr>
            <p:ph type="title"/>
          </p:nvPr>
        </p:nvSpPr>
        <p:spPr>
          <a:xfrm>
            <a:off x="384000" y="64800"/>
            <a:ext cx="8489706" cy="894050"/>
          </a:xfrm>
        </p:spPr>
        <p:txBody>
          <a:bodyPr/>
          <a:lstStyle/>
          <a:p>
            <a:r>
              <a:rPr lang="en-GB" b="1" dirty="0"/>
              <a:t>How can we use pesticide monitoring data?</a:t>
            </a:r>
          </a:p>
        </p:txBody>
      </p:sp>
      <p:sp>
        <p:nvSpPr>
          <p:cNvPr id="5" name="Slide Number Placeholder 4">
            <a:extLst>
              <a:ext uri="{FF2B5EF4-FFF2-40B4-BE49-F238E27FC236}">
                <a16:creationId xmlns:a16="http://schemas.microsoft.com/office/drawing/2014/main" id="{589A886F-0E15-4DEA-A151-437B9DEC1B40}"/>
              </a:ext>
            </a:extLst>
          </p:cNvPr>
          <p:cNvSpPr>
            <a:spLocks noGrp="1"/>
          </p:cNvSpPr>
          <p:nvPr>
            <p:ph type="sldNum" sz="quarter" idx="10"/>
          </p:nvPr>
        </p:nvSpPr>
        <p:spPr/>
        <p:txBody>
          <a:bodyPr/>
          <a:lstStyle/>
          <a:p>
            <a:fld id="{50458AA6-F4E1-4775-A7C7-7F4BDD9FBD13}" type="slidenum">
              <a:rPr lang="en-GB" smtClean="0"/>
              <a:t>17</a:t>
            </a:fld>
            <a:endParaRPr lang="en-GB"/>
          </a:p>
        </p:txBody>
      </p:sp>
      <p:sp>
        <p:nvSpPr>
          <p:cNvPr id="3" name="TextBox 2">
            <a:extLst>
              <a:ext uri="{FF2B5EF4-FFF2-40B4-BE49-F238E27FC236}">
                <a16:creationId xmlns:a16="http://schemas.microsoft.com/office/drawing/2014/main" id="{FE05E7B9-883E-400F-89F3-8635457BA589}"/>
              </a:ext>
            </a:extLst>
          </p:cNvPr>
          <p:cNvSpPr txBox="1"/>
          <p:nvPr/>
        </p:nvSpPr>
        <p:spPr>
          <a:xfrm>
            <a:off x="139903" y="1024634"/>
            <a:ext cx="10484297" cy="6124754"/>
          </a:xfrm>
          <a:prstGeom prst="rect">
            <a:avLst/>
          </a:prstGeom>
          <a:noFill/>
        </p:spPr>
        <p:txBody>
          <a:bodyPr wrap="square" rtlCol="0">
            <a:spAutoFit/>
          </a:bodyPr>
          <a:lstStyle/>
          <a:p>
            <a:pPr marL="685800" lvl="1" indent="-228600">
              <a:lnSpc>
                <a:spcPct val="90000"/>
              </a:lnSpc>
              <a:spcBef>
                <a:spcPts val="500"/>
              </a:spcBef>
              <a:buClr>
                <a:srgbClr val="1AAE8E"/>
              </a:buClr>
              <a:buFont typeface="Wingdings" panose="05000000000000000000" pitchFamily="2" charset="2"/>
              <a:buChar char="§"/>
            </a:pPr>
            <a:r>
              <a:rPr lang="en-GB" sz="2400" dirty="0">
                <a:solidFill>
                  <a:srgbClr val="000000">
                    <a:lumMod val="50000"/>
                    <a:lumOff val="50000"/>
                  </a:srgbClr>
                </a:solidFill>
                <a:latin typeface="Verdana" panose="020B0604030504040204" pitchFamily="34" charset="0"/>
                <a:ea typeface="Verdana" panose="020B0604030504040204" pitchFamily="34" charset="0"/>
                <a:cs typeface="Verdana" panose="020B0604030504040204" pitchFamily="34" charset="0"/>
              </a:rPr>
              <a:t>MRL compliance</a:t>
            </a:r>
          </a:p>
          <a:p>
            <a:pPr marL="685800" lvl="1" indent="-228600">
              <a:lnSpc>
                <a:spcPct val="90000"/>
              </a:lnSpc>
              <a:spcBef>
                <a:spcPts val="500"/>
              </a:spcBef>
              <a:buClr>
                <a:srgbClr val="1AAE8E"/>
              </a:buClr>
              <a:buFont typeface="Wingdings" panose="05000000000000000000" pitchFamily="2" charset="2"/>
              <a:buChar char="§"/>
            </a:pPr>
            <a:endParaRPr lang="en-GB" sz="2400" dirty="0">
              <a:solidFill>
                <a:srgbClr val="000000">
                  <a:lumMod val="50000"/>
                  <a:lumOff val="50000"/>
                </a:srgbClr>
              </a:solidFill>
              <a:latin typeface="Verdana" panose="020B0604030504040204" pitchFamily="34" charset="0"/>
              <a:ea typeface="Verdana" panose="020B0604030504040204" pitchFamily="34" charset="0"/>
              <a:cs typeface="Verdana" panose="020B0604030504040204" pitchFamily="34" charset="0"/>
            </a:endParaRPr>
          </a:p>
          <a:p>
            <a:pPr marL="685800" lvl="1" indent="-228600">
              <a:lnSpc>
                <a:spcPct val="90000"/>
              </a:lnSpc>
              <a:spcBef>
                <a:spcPts val="500"/>
              </a:spcBef>
              <a:buClr>
                <a:srgbClr val="1AAE8E"/>
              </a:buClr>
              <a:buFont typeface="Wingdings" panose="05000000000000000000" pitchFamily="2" charset="2"/>
              <a:buChar char="§"/>
            </a:pPr>
            <a:r>
              <a:rPr lang="en-GB" sz="2400" dirty="0">
                <a:solidFill>
                  <a:srgbClr val="000000">
                    <a:lumMod val="50000"/>
                    <a:lumOff val="50000"/>
                  </a:srgbClr>
                </a:solidFill>
                <a:latin typeface="Verdana" panose="020B0604030504040204" pitchFamily="34" charset="0"/>
                <a:ea typeface="Verdana" panose="020B0604030504040204" pitchFamily="34" charset="0"/>
                <a:cs typeface="Verdana" panose="020B0604030504040204" pitchFamily="34" charset="0"/>
              </a:rPr>
              <a:t>Identify misuse of pesticides</a:t>
            </a:r>
          </a:p>
          <a:p>
            <a:pPr marL="685800" lvl="1" indent="-228600">
              <a:lnSpc>
                <a:spcPct val="90000"/>
              </a:lnSpc>
              <a:spcBef>
                <a:spcPts val="500"/>
              </a:spcBef>
              <a:buClr>
                <a:srgbClr val="1AAE8E"/>
              </a:buClr>
              <a:buFont typeface="Wingdings" panose="05000000000000000000" pitchFamily="2" charset="2"/>
              <a:buChar char="§"/>
            </a:pPr>
            <a:endParaRPr lang="en-GB" sz="2400" dirty="0">
              <a:solidFill>
                <a:srgbClr val="000000">
                  <a:lumMod val="50000"/>
                  <a:lumOff val="50000"/>
                </a:srgbClr>
              </a:solidFill>
              <a:latin typeface="Verdana" panose="020B0604030504040204" pitchFamily="34" charset="0"/>
              <a:ea typeface="Verdana" panose="020B0604030504040204" pitchFamily="34" charset="0"/>
              <a:cs typeface="Verdana" panose="020B0604030504040204" pitchFamily="34" charset="0"/>
            </a:endParaRPr>
          </a:p>
          <a:p>
            <a:pPr marL="685800" lvl="1" indent="-228600">
              <a:lnSpc>
                <a:spcPct val="90000"/>
              </a:lnSpc>
              <a:spcBef>
                <a:spcPts val="500"/>
              </a:spcBef>
              <a:buClr>
                <a:srgbClr val="1AAE8E"/>
              </a:buClr>
              <a:buFont typeface="Wingdings" panose="05000000000000000000" pitchFamily="2" charset="2"/>
              <a:buChar char="§"/>
            </a:pPr>
            <a:r>
              <a:rPr lang="en-GB" sz="2400" dirty="0">
                <a:solidFill>
                  <a:srgbClr val="000000">
                    <a:lumMod val="50000"/>
                    <a:lumOff val="50000"/>
                  </a:srgbClr>
                </a:solidFill>
                <a:latin typeface="Verdana" panose="020B0604030504040204" pitchFamily="34" charset="0"/>
                <a:ea typeface="Verdana" panose="020B0604030504040204" pitchFamily="34" charset="0"/>
                <a:cs typeface="Verdana" panose="020B0604030504040204" pitchFamily="34" charset="0"/>
              </a:rPr>
              <a:t>Setting of MRLs on basis of monitoring data</a:t>
            </a:r>
          </a:p>
          <a:p>
            <a:pPr marL="685800" lvl="1" indent="-228600">
              <a:lnSpc>
                <a:spcPct val="90000"/>
              </a:lnSpc>
              <a:spcBef>
                <a:spcPts val="500"/>
              </a:spcBef>
              <a:buClr>
                <a:srgbClr val="1AAE8E"/>
              </a:buClr>
              <a:buFont typeface="Wingdings" panose="05000000000000000000" pitchFamily="2" charset="2"/>
              <a:buChar char="§"/>
            </a:pPr>
            <a:endParaRPr lang="en-GB" sz="2400" dirty="0">
              <a:solidFill>
                <a:srgbClr val="000000">
                  <a:lumMod val="50000"/>
                  <a:lumOff val="50000"/>
                </a:srgbClr>
              </a:solidFill>
              <a:latin typeface="Verdana" panose="020B0604030504040204" pitchFamily="34" charset="0"/>
              <a:ea typeface="Verdana" panose="020B0604030504040204" pitchFamily="34" charset="0"/>
              <a:cs typeface="Verdana" panose="020B0604030504040204" pitchFamily="34" charset="0"/>
            </a:endParaRPr>
          </a:p>
          <a:p>
            <a:pPr marL="685800" lvl="1" indent="-228600">
              <a:lnSpc>
                <a:spcPct val="90000"/>
              </a:lnSpc>
              <a:spcBef>
                <a:spcPts val="500"/>
              </a:spcBef>
              <a:buClr>
                <a:srgbClr val="1AAE8E"/>
              </a:buClr>
              <a:buFont typeface="Wingdings" panose="05000000000000000000" pitchFamily="2" charset="2"/>
              <a:buChar char="§"/>
            </a:pPr>
            <a:r>
              <a:rPr lang="en-GB" sz="2400" dirty="0">
                <a:solidFill>
                  <a:srgbClr val="000000">
                    <a:lumMod val="50000"/>
                    <a:lumOff val="50000"/>
                  </a:srgbClr>
                </a:solidFill>
                <a:latin typeface="Verdana" panose="020B0604030504040204" pitchFamily="34" charset="0"/>
                <a:ea typeface="Verdana" panose="020B0604030504040204" pitchFamily="34" charset="0"/>
                <a:cs typeface="Verdana" panose="020B0604030504040204" pitchFamily="34" charset="0"/>
              </a:rPr>
              <a:t>Identify unexpected contaminations</a:t>
            </a:r>
          </a:p>
          <a:p>
            <a:pPr marL="685800" lvl="1" indent="-228600">
              <a:lnSpc>
                <a:spcPct val="90000"/>
              </a:lnSpc>
              <a:spcBef>
                <a:spcPts val="500"/>
              </a:spcBef>
              <a:buClr>
                <a:srgbClr val="1AAE8E"/>
              </a:buClr>
              <a:buFont typeface="Wingdings" panose="05000000000000000000" pitchFamily="2" charset="2"/>
              <a:buChar char="§"/>
            </a:pPr>
            <a:endParaRPr lang="en-GB" sz="2400" dirty="0">
              <a:solidFill>
                <a:srgbClr val="000000">
                  <a:lumMod val="50000"/>
                  <a:lumOff val="50000"/>
                </a:srgbClr>
              </a:solidFill>
              <a:latin typeface="Verdana" panose="020B0604030504040204" pitchFamily="34" charset="0"/>
              <a:ea typeface="Verdana" panose="020B0604030504040204" pitchFamily="34" charset="0"/>
              <a:cs typeface="Verdana" panose="020B0604030504040204" pitchFamily="34" charset="0"/>
            </a:endParaRPr>
          </a:p>
          <a:p>
            <a:pPr marL="685800" lvl="1" indent="-228600">
              <a:lnSpc>
                <a:spcPct val="90000"/>
              </a:lnSpc>
              <a:spcBef>
                <a:spcPts val="500"/>
              </a:spcBef>
              <a:buClr>
                <a:srgbClr val="1AAE8E"/>
              </a:buClr>
              <a:buFont typeface="Wingdings" panose="05000000000000000000" pitchFamily="2" charset="2"/>
              <a:buChar char="§"/>
            </a:pPr>
            <a:r>
              <a:rPr lang="en-GB" sz="2400" dirty="0">
                <a:solidFill>
                  <a:srgbClr val="000000">
                    <a:lumMod val="50000"/>
                    <a:lumOff val="50000"/>
                  </a:srgbClr>
                </a:solidFill>
                <a:latin typeface="Verdana" panose="020B0604030504040204" pitchFamily="34" charset="0"/>
                <a:ea typeface="Verdana" panose="020B0604030504040204" pitchFamily="34" charset="0"/>
                <a:cs typeface="Verdana" panose="020B0604030504040204" pitchFamily="34" charset="0"/>
              </a:rPr>
              <a:t>Estimating consumer exposure to pesticide residues and related public health concerns</a:t>
            </a:r>
          </a:p>
          <a:p>
            <a:pPr marL="685800" lvl="1" indent="-228600">
              <a:lnSpc>
                <a:spcPct val="90000"/>
              </a:lnSpc>
              <a:spcBef>
                <a:spcPts val="500"/>
              </a:spcBef>
              <a:buClr>
                <a:srgbClr val="1AAE8E"/>
              </a:buClr>
              <a:buFont typeface="Wingdings" panose="05000000000000000000" pitchFamily="2" charset="2"/>
              <a:buChar char="§"/>
            </a:pPr>
            <a:endParaRPr lang="en-GB" sz="2400" dirty="0">
              <a:solidFill>
                <a:srgbClr val="000000">
                  <a:lumMod val="50000"/>
                  <a:lumOff val="50000"/>
                </a:srgbClr>
              </a:solidFill>
              <a:latin typeface="Verdana" panose="020B0604030504040204" pitchFamily="34" charset="0"/>
              <a:ea typeface="Verdana" panose="020B0604030504040204" pitchFamily="34" charset="0"/>
              <a:cs typeface="Verdana" panose="020B0604030504040204" pitchFamily="34" charset="0"/>
            </a:endParaRPr>
          </a:p>
          <a:p>
            <a:pPr marL="685800" lvl="1" indent="-228600">
              <a:lnSpc>
                <a:spcPct val="90000"/>
              </a:lnSpc>
              <a:spcBef>
                <a:spcPts val="500"/>
              </a:spcBef>
              <a:buClr>
                <a:srgbClr val="1AAE8E"/>
              </a:buClr>
              <a:buFont typeface="Wingdings" panose="05000000000000000000" pitchFamily="2" charset="2"/>
              <a:buChar char="§"/>
            </a:pPr>
            <a:r>
              <a:rPr lang="en-GB" sz="2400" dirty="0">
                <a:solidFill>
                  <a:srgbClr val="000000">
                    <a:lumMod val="50000"/>
                    <a:lumOff val="50000"/>
                  </a:srgbClr>
                </a:solidFill>
                <a:latin typeface="Verdana" panose="020B0604030504040204" pitchFamily="34" charset="0"/>
                <a:ea typeface="Verdana" panose="020B0604030504040204" pitchFamily="34" charset="0"/>
                <a:cs typeface="Verdana" panose="020B0604030504040204" pitchFamily="34" charset="0"/>
              </a:rPr>
              <a:t>Identify possibilities to strengthen the food control systems</a:t>
            </a:r>
          </a:p>
          <a:p>
            <a:pPr marL="685800" lvl="1" indent="-228600">
              <a:lnSpc>
                <a:spcPct val="90000"/>
              </a:lnSpc>
              <a:spcBef>
                <a:spcPts val="500"/>
              </a:spcBef>
              <a:buClr>
                <a:srgbClr val="1AAE8E"/>
              </a:buClr>
              <a:buFont typeface="Wingdings" panose="05000000000000000000" pitchFamily="2" charset="2"/>
              <a:buChar char="§"/>
            </a:pPr>
            <a:endParaRPr lang="en-GB" sz="2400" dirty="0">
              <a:solidFill>
                <a:srgbClr val="000000">
                  <a:lumMod val="50000"/>
                  <a:lumOff val="50000"/>
                </a:srgbClr>
              </a:solidFill>
              <a:latin typeface="Verdana" panose="020B0604030504040204" pitchFamily="34" charset="0"/>
              <a:ea typeface="Verdana" panose="020B0604030504040204" pitchFamily="34" charset="0"/>
              <a:cs typeface="Verdana" panose="020B0604030504040204" pitchFamily="34" charset="0"/>
            </a:endParaRPr>
          </a:p>
          <a:p>
            <a:pPr marL="685800" lvl="1" indent="-228600">
              <a:lnSpc>
                <a:spcPct val="90000"/>
              </a:lnSpc>
              <a:spcBef>
                <a:spcPts val="500"/>
              </a:spcBef>
              <a:buClr>
                <a:srgbClr val="1AAE8E"/>
              </a:buClr>
              <a:buFont typeface="Wingdings" panose="05000000000000000000" pitchFamily="2" charset="2"/>
              <a:buChar char="§"/>
            </a:pPr>
            <a:r>
              <a:rPr lang="en-GB" sz="2400" dirty="0">
                <a:solidFill>
                  <a:srgbClr val="000000">
                    <a:lumMod val="50000"/>
                    <a:lumOff val="50000"/>
                  </a:srgbClr>
                </a:solidFill>
                <a:latin typeface="Verdana" panose="020B0604030504040204" pitchFamily="34" charset="0"/>
                <a:ea typeface="Verdana" panose="020B0604030504040204" pitchFamily="34" charset="0"/>
                <a:cs typeface="Verdana" panose="020B0604030504040204" pitchFamily="34" charset="0"/>
              </a:rPr>
              <a:t>Do risk mitigation measures show the effect expected by risk managers?</a:t>
            </a:r>
          </a:p>
          <a:p>
            <a:endParaRPr lang="en-GB" dirty="0"/>
          </a:p>
        </p:txBody>
      </p:sp>
    </p:spTree>
    <p:extLst>
      <p:ext uri="{BB962C8B-B14F-4D97-AF65-F5344CB8AC3E}">
        <p14:creationId xmlns:p14="http://schemas.microsoft.com/office/powerpoint/2010/main" val="353036194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Ãhnliches Foto">
            <a:extLst>
              <a:ext uri="{FF2B5EF4-FFF2-40B4-BE49-F238E27FC236}">
                <a16:creationId xmlns:a16="http://schemas.microsoft.com/office/drawing/2014/main" id="{14E939ED-4AD7-4E7E-8BC4-9D356E9A8ED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30805" y="1275735"/>
            <a:ext cx="2228850" cy="1524000"/>
          </a:xfrm>
          <a:prstGeom prst="rect">
            <a:avLst/>
          </a:prstGeom>
          <a:noFill/>
          <a:extLst>
            <a:ext uri="{909E8E84-426E-40DD-AFC4-6F175D3DCCD1}">
              <a14:hiddenFill xmlns:a14="http://schemas.microsoft.com/office/drawing/2010/main">
                <a:solidFill>
                  <a:srgbClr val="FFFFFF"/>
                </a:solidFill>
              </a14:hiddenFill>
            </a:ext>
          </a:extLst>
        </p:spPr>
      </p:pic>
      <p:sp>
        <p:nvSpPr>
          <p:cNvPr id="4" name="Title 3">
            <a:extLst>
              <a:ext uri="{FF2B5EF4-FFF2-40B4-BE49-F238E27FC236}">
                <a16:creationId xmlns:a16="http://schemas.microsoft.com/office/drawing/2014/main" id="{D343F9FC-AA22-4D48-AF87-4ABD6C2D421B}"/>
              </a:ext>
            </a:extLst>
          </p:cNvPr>
          <p:cNvSpPr>
            <a:spLocks noGrp="1"/>
          </p:cNvSpPr>
          <p:nvPr>
            <p:ph type="title"/>
          </p:nvPr>
        </p:nvSpPr>
        <p:spPr>
          <a:xfrm>
            <a:off x="384000" y="64800"/>
            <a:ext cx="9312091" cy="894050"/>
          </a:xfrm>
        </p:spPr>
        <p:txBody>
          <a:bodyPr/>
          <a:lstStyle/>
          <a:p>
            <a:r>
              <a:rPr lang="en-GB" b="1" dirty="0"/>
              <a:t>MRL compliance check, identify possible misuse</a:t>
            </a:r>
          </a:p>
        </p:txBody>
      </p:sp>
      <p:sp>
        <p:nvSpPr>
          <p:cNvPr id="5" name="Slide Number Placeholder 4">
            <a:extLst>
              <a:ext uri="{FF2B5EF4-FFF2-40B4-BE49-F238E27FC236}">
                <a16:creationId xmlns:a16="http://schemas.microsoft.com/office/drawing/2014/main" id="{589A886F-0E15-4DEA-A151-437B9DEC1B40}"/>
              </a:ext>
            </a:extLst>
          </p:cNvPr>
          <p:cNvSpPr>
            <a:spLocks noGrp="1"/>
          </p:cNvSpPr>
          <p:nvPr>
            <p:ph type="sldNum" sz="quarter" idx="10"/>
          </p:nvPr>
        </p:nvSpPr>
        <p:spPr/>
        <p:txBody>
          <a:bodyPr/>
          <a:lstStyle/>
          <a:p>
            <a:fld id="{50458AA6-F4E1-4775-A7C7-7F4BDD9FBD13}" type="slidenum">
              <a:rPr lang="en-GB" smtClean="0"/>
              <a:t>18</a:t>
            </a:fld>
            <a:endParaRPr lang="en-GB"/>
          </a:p>
        </p:txBody>
      </p:sp>
      <p:pic>
        <p:nvPicPr>
          <p:cNvPr id="2" name="Picture 1">
            <a:extLst>
              <a:ext uri="{FF2B5EF4-FFF2-40B4-BE49-F238E27FC236}">
                <a16:creationId xmlns:a16="http://schemas.microsoft.com/office/drawing/2014/main" id="{4A57D804-1C8F-4581-A7F5-6EB06CE9F14A}"/>
              </a:ext>
            </a:extLst>
          </p:cNvPr>
          <p:cNvPicPr>
            <a:picLocks noChangeAspect="1"/>
          </p:cNvPicPr>
          <p:nvPr/>
        </p:nvPicPr>
        <p:blipFill rotWithShape="1">
          <a:blip r:embed="rId3"/>
          <a:srcRect b="30763"/>
          <a:stretch/>
        </p:blipFill>
        <p:spPr>
          <a:xfrm>
            <a:off x="6418253" y="1023650"/>
            <a:ext cx="5581739" cy="5834350"/>
          </a:xfrm>
          <a:prstGeom prst="rect">
            <a:avLst/>
          </a:prstGeom>
        </p:spPr>
      </p:pic>
      <p:sp>
        <p:nvSpPr>
          <p:cNvPr id="3" name="TextBox 2">
            <a:extLst>
              <a:ext uri="{FF2B5EF4-FFF2-40B4-BE49-F238E27FC236}">
                <a16:creationId xmlns:a16="http://schemas.microsoft.com/office/drawing/2014/main" id="{41E1CCA9-E41D-47B6-8FE5-2E30E4ACC8B6}"/>
              </a:ext>
            </a:extLst>
          </p:cNvPr>
          <p:cNvSpPr txBox="1"/>
          <p:nvPr/>
        </p:nvSpPr>
        <p:spPr>
          <a:xfrm>
            <a:off x="464574" y="1187244"/>
            <a:ext cx="5427407" cy="5909310"/>
          </a:xfrm>
          <a:prstGeom prst="rect">
            <a:avLst/>
          </a:prstGeom>
          <a:noFill/>
        </p:spPr>
        <p:txBody>
          <a:bodyPr wrap="square" rtlCol="0">
            <a:spAutoFit/>
          </a:bodyPr>
          <a:lstStyle/>
          <a:p>
            <a:r>
              <a:rPr lang="en-GB" b="1" dirty="0">
                <a:solidFill>
                  <a:schemeClr val="bg1">
                    <a:lumMod val="50000"/>
                  </a:schemeClr>
                </a:solidFill>
              </a:rPr>
              <a:t>Follow-up for non-compliant samples</a:t>
            </a:r>
          </a:p>
          <a:p>
            <a:endParaRPr lang="en-GB" dirty="0">
              <a:solidFill>
                <a:schemeClr val="bg1">
                  <a:lumMod val="50000"/>
                </a:schemeClr>
              </a:solidFill>
            </a:endParaRPr>
          </a:p>
          <a:p>
            <a:r>
              <a:rPr lang="en-GB" dirty="0">
                <a:solidFill>
                  <a:schemeClr val="bg1">
                    <a:lumMod val="50000"/>
                  </a:schemeClr>
                </a:solidFill>
              </a:rPr>
              <a:t> </a:t>
            </a:r>
          </a:p>
          <a:p>
            <a:endParaRPr lang="en-GB" dirty="0">
              <a:solidFill>
                <a:schemeClr val="bg1">
                  <a:lumMod val="50000"/>
                </a:schemeClr>
              </a:solidFill>
            </a:endParaRPr>
          </a:p>
          <a:p>
            <a:endParaRPr lang="en-GB" dirty="0">
              <a:solidFill>
                <a:schemeClr val="bg1">
                  <a:lumMod val="50000"/>
                </a:schemeClr>
              </a:solidFill>
            </a:endParaRPr>
          </a:p>
          <a:p>
            <a:pPr marL="285750" indent="-285750">
              <a:buFont typeface="Arial" panose="020B0604020202020204" pitchFamily="34" charset="0"/>
              <a:buChar char="•"/>
            </a:pPr>
            <a:r>
              <a:rPr lang="en-GB" dirty="0">
                <a:solidFill>
                  <a:schemeClr val="bg1">
                    <a:lumMod val="50000"/>
                  </a:schemeClr>
                </a:solidFill>
              </a:rPr>
              <a:t>Investigate the reasons for exceedances</a:t>
            </a:r>
          </a:p>
          <a:p>
            <a:pPr marL="742950" lvl="1" indent="-285750">
              <a:buFont typeface="Arial" panose="020B0604020202020204" pitchFamily="34" charset="0"/>
              <a:buChar char="•"/>
            </a:pPr>
            <a:r>
              <a:rPr lang="en-GB" dirty="0">
                <a:solidFill>
                  <a:schemeClr val="bg1">
                    <a:lumMod val="50000"/>
                  </a:schemeClr>
                </a:solidFill>
              </a:rPr>
              <a:t>Farmers did not respect GAP;</a:t>
            </a:r>
          </a:p>
          <a:p>
            <a:pPr marL="742950" lvl="1" indent="-285750">
              <a:buFont typeface="Arial" panose="020B0604020202020204" pitchFamily="34" charset="0"/>
              <a:buChar char="•"/>
            </a:pPr>
            <a:endParaRPr lang="en-GB" dirty="0">
              <a:solidFill>
                <a:schemeClr val="bg1">
                  <a:lumMod val="50000"/>
                </a:schemeClr>
              </a:solidFill>
            </a:endParaRPr>
          </a:p>
          <a:p>
            <a:pPr marL="742950" lvl="1" indent="-285750">
              <a:buFont typeface="Arial" panose="020B0604020202020204" pitchFamily="34" charset="0"/>
              <a:buChar char="•"/>
            </a:pPr>
            <a:r>
              <a:rPr lang="en-GB" dirty="0">
                <a:solidFill>
                  <a:schemeClr val="bg1">
                    <a:lumMod val="50000"/>
                  </a:schemeClr>
                </a:solidFill>
              </a:rPr>
              <a:t>Farmers used pesticides containing active substances that are not approved for the crop;</a:t>
            </a:r>
          </a:p>
          <a:p>
            <a:pPr marL="742950" lvl="1" indent="-285750">
              <a:buFont typeface="Arial" panose="020B0604020202020204" pitchFamily="34" charset="0"/>
              <a:buChar char="•"/>
            </a:pPr>
            <a:endParaRPr lang="en-GB" dirty="0">
              <a:solidFill>
                <a:schemeClr val="bg1">
                  <a:lumMod val="50000"/>
                </a:schemeClr>
              </a:solidFill>
            </a:endParaRPr>
          </a:p>
          <a:p>
            <a:pPr marL="742950" lvl="1" indent="-285750">
              <a:buFont typeface="Arial" panose="020B0604020202020204" pitchFamily="34" charset="0"/>
              <a:buChar char="•"/>
            </a:pPr>
            <a:r>
              <a:rPr lang="en-GB" dirty="0">
                <a:solidFill>
                  <a:schemeClr val="bg1">
                    <a:lumMod val="50000"/>
                  </a:schemeClr>
                </a:solidFill>
              </a:rPr>
              <a:t>Use of pesticides containing </a:t>
            </a:r>
            <a:r>
              <a:rPr lang="en-GB" dirty="0" err="1">
                <a:solidFill>
                  <a:schemeClr val="bg1">
                    <a:lumMod val="50000"/>
                  </a:schemeClr>
                </a:solidFill>
              </a:rPr>
              <a:t>a.s.</a:t>
            </a:r>
            <a:r>
              <a:rPr lang="en-GB" dirty="0">
                <a:solidFill>
                  <a:schemeClr val="bg1">
                    <a:lumMod val="50000"/>
                  </a:schemeClr>
                </a:solidFill>
              </a:rPr>
              <a:t> not approved in the country of production;</a:t>
            </a:r>
          </a:p>
          <a:p>
            <a:pPr marL="742950" lvl="1" indent="-285750">
              <a:buFont typeface="Arial" panose="020B0604020202020204" pitchFamily="34" charset="0"/>
              <a:buChar char="•"/>
            </a:pPr>
            <a:endParaRPr lang="en-GB" dirty="0">
              <a:solidFill>
                <a:schemeClr val="bg1">
                  <a:lumMod val="50000"/>
                </a:schemeClr>
              </a:solidFill>
            </a:endParaRPr>
          </a:p>
          <a:p>
            <a:pPr marL="742950" lvl="1" indent="-285750">
              <a:buFont typeface="Arial" panose="020B0604020202020204" pitchFamily="34" charset="0"/>
              <a:buChar char="•"/>
            </a:pPr>
            <a:r>
              <a:rPr lang="en-GB" dirty="0">
                <a:solidFill>
                  <a:schemeClr val="bg1">
                    <a:lumMod val="50000"/>
                  </a:schemeClr>
                </a:solidFill>
              </a:rPr>
              <a:t>MRL was set at a level that is inappropriate; </a:t>
            </a:r>
          </a:p>
          <a:p>
            <a:pPr marL="742950" lvl="1" indent="-285750">
              <a:buFont typeface="Arial" panose="020B0604020202020204" pitchFamily="34" charset="0"/>
              <a:buChar char="•"/>
            </a:pPr>
            <a:endParaRPr lang="en-GB" dirty="0">
              <a:solidFill>
                <a:schemeClr val="bg1">
                  <a:lumMod val="50000"/>
                </a:schemeClr>
              </a:solidFill>
            </a:endParaRPr>
          </a:p>
          <a:p>
            <a:pPr marL="742950" lvl="1" indent="-285750">
              <a:buFont typeface="Arial" panose="020B0604020202020204" pitchFamily="34" charset="0"/>
              <a:buChar char="•"/>
            </a:pPr>
            <a:r>
              <a:rPr lang="en-GB" dirty="0">
                <a:solidFill>
                  <a:schemeClr val="bg1">
                    <a:lumMod val="50000"/>
                  </a:schemeClr>
                </a:solidFill>
              </a:rPr>
              <a:t>Any other reasons for non-compliance?</a:t>
            </a:r>
          </a:p>
          <a:p>
            <a:endParaRPr lang="en-GB" dirty="0">
              <a:solidFill>
                <a:schemeClr val="bg1">
                  <a:lumMod val="50000"/>
                </a:schemeClr>
              </a:solidFill>
            </a:endParaRPr>
          </a:p>
        </p:txBody>
      </p:sp>
    </p:spTree>
    <p:extLst>
      <p:ext uri="{BB962C8B-B14F-4D97-AF65-F5344CB8AC3E}">
        <p14:creationId xmlns:p14="http://schemas.microsoft.com/office/powerpoint/2010/main" val="12274266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343F9FC-AA22-4D48-AF87-4ABD6C2D421B}"/>
              </a:ext>
            </a:extLst>
          </p:cNvPr>
          <p:cNvSpPr>
            <a:spLocks noGrp="1"/>
          </p:cNvSpPr>
          <p:nvPr>
            <p:ph type="title"/>
          </p:nvPr>
        </p:nvSpPr>
        <p:spPr>
          <a:xfrm>
            <a:off x="384000" y="64800"/>
            <a:ext cx="8639230" cy="894050"/>
          </a:xfrm>
        </p:spPr>
        <p:txBody>
          <a:bodyPr/>
          <a:lstStyle/>
          <a:p>
            <a:r>
              <a:rPr lang="en-GB" b="1" dirty="0"/>
              <a:t>Setting MRLs on the basis of monitoring data</a:t>
            </a:r>
          </a:p>
        </p:txBody>
      </p:sp>
      <p:sp>
        <p:nvSpPr>
          <p:cNvPr id="5" name="Slide Number Placeholder 4">
            <a:extLst>
              <a:ext uri="{FF2B5EF4-FFF2-40B4-BE49-F238E27FC236}">
                <a16:creationId xmlns:a16="http://schemas.microsoft.com/office/drawing/2014/main" id="{589A886F-0E15-4DEA-A151-437B9DEC1B40}"/>
              </a:ext>
            </a:extLst>
          </p:cNvPr>
          <p:cNvSpPr>
            <a:spLocks noGrp="1"/>
          </p:cNvSpPr>
          <p:nvPr>
            <p:ph type="sldNum" sz="quarter" idx="10"/>
          </p:nvPr>
        </p:nvSpPr>
        <p:spPr/>
        <p:txBody>
          <a:bodyPr/>
          <a:lstStyle/>
          <a:p>
            <a:fld id="{50458AA6-F4E1-4775-A7C7-7F4BDD9FBD13}" type="slidenum">
              <a:rPr lang="en-GB" smtClean="0"/>
              <a:t>19</a:t>
            </a:fld>
            <a:endParaRPr lang="en-GB"/>
          </a:p>
        </p:txBody>
      </p:sp>
      <p:sp>
        <p:nvSpPr>
          <p:cNvPr id="6" name="TextBox 5">
            <a:extLst>
              <a:ext uri="{FF2B5EF4-FFF2-40B4-BE49-F238E27FC236}">
                <a16:creationId xmlns:a16="http://schemas.microsoft.com/office/drawing/2014/main" id="{C5DDA579-A996-4261-9A9A-6DB69625B615}"/>
              </a:ext>
            </a:extLst>
          </p:cNvPr>
          <p:cNvSpPr txBox="1"/>
          <p:nvPr/>
        </p:nvSpPr>
        <p:spPr>
          <a:xfrm>
            <a:off x="464574" y="1187244"/>
            <a:ext cx="7661787" cy="5386090"/>
          </a:xfrm>
          <a:prstGeom prst="rect">
            <a:avLst/>
          </a:prstGeom>
          <a:noFill/>
        </p:spPr>
        <p:txBody>
          <a:bodyPr wrap="square" rtlCol="0">
            <a:spAutoFit/>
          </a:bodyPr>
          <a:lstStyle/>
          <a:p>
            <a:r>
              <a:rPr lang="en-GB" sz="2400" b="1" dirty="0">
                <a:solidFill>
                  <a:schemeClr val="bg1">
                    <a:lumMod val="50000"/>
                  </a:schemeClr>
                </a:solidFill>
              </a:rPr>
              <a:t>Examples: </a:t>
            </a:r>
          </a:p>
          <a:p>
            <a:endParaRPr lang="en-GB" sz="2400" dirty="0">
              <a:solidFill>
                <a:schemeClr val="bg1">
                  <a:lumMod val="50000"/>
                </a:schemeClr>
              </a:solidFill>
            </a:endParaRPr>
          </a:p>
          <a:p>
            <a:pPr marL="285750" indent="-285750">
              <a:buFont typeface="Arial" panose="020B0604020202020204" pitchFamily="34" charset="0"/>
              <a:buChar char="•"/>
            </a:pPr>
            <a:r>
              <a:rPr lang="en-GB" sz="2400" dirty="0">
                <a:solidFill>
                  <a:schemeClr val="bg1">
                    <a:lumMod val="50000"/>
                  </a:schemeClr>
                </a:solidFill>
              </a:rPr>
              <a:t>Oyster mushrooms cultivated on straw contaminated with chlormequat</a:t>
            </a:r>
          </a:p>
          <a:p>
            <a:endParaRPr lang="en-GB" sz="2400" dirty="0">
              <a:solidFill>
                <a:schemeClr val="bg1">
                  <a:lumMod val="50000"/>
                </a:schemeClr>
              </a:solidFill>
            </a:endParaRPr>
          </a:p>
          <a:p>
            <a:pPr marL="285750" indent="-285750">
              <a:buFont typeface="Arial" panose="020B0604020202020204" pitchFamily="34" charset="0"/>
              <a:buChar char="•"/>
            </a:pPr>
            <a:r>
              <a:rPr lang="en-GB" sz="2400" dirty="0">
                <a:solidFill>
                  <a:schemeClr val="bg1">
                    <a:lumMod val="50000"/>
                  </a:schemeClr>
                </a:solidFill>
              </a:rPr>
              <a:t>Chlormequat in pears: residues still present although use stopped several years ago</a:t>
            </a:r>
          </a:p>
          <a:p>
            <a:pPr marL="285750" indent="-285750">
              <a:buFont typeface="Arial" panose="020B0604020202020204" pitchFamily="34" charset="0"/>
              <a:buChar char="•"/>
            </a:pPr>
            <a:endParaRPr lang="en-GB" sz="2400" dirty="0">
              <a:solidFill>
                <a:schemeClr val="bg1">
                  <a:lumMod val="50000"/>
                </a:schemeClr>
              </a:solidFill>
            </a:endParaRPr>
          </a:p>
          <a:p>
            <a:pPr marL="285750" indent="-285750">
              <a:buFont typeface="Arial" panose="020B0604020202020204" pitchFamily="34" charset="0"/>
              <a:buChar char="•"/>
            </a:pPr>
            <a:r>
              <a:rPr lang="en-GB" sz="2400" dirty="0">
                <a:solidFill>
                  <a:schemeClr val="bg1">
                    <a:lumMod val="50000"/>
                  </a:schemeClr>
                </a:solidFill>
              </a:rPr>
              <a:t>DDT residues in eggs</a:t>
            </a:r>
          </a:p>
          <a:p>
            <a:pPr marL="285750" indent="-285750">
              <a:buFont typeface="Arial" panose="020B0604020202020204" pitchFamily="34" charset="0"/>
              <a:buChar char="•"/>
            </a:pPr>
            <a:endParaRPr lang="en-GB" sz="2400" dirty="0">
              <a:solidFill>
                <a:schemeClr val="bg1">
                  <a:lumMod val="50000"/>
                </a:schemeClr>
              </a:solidFill>
            </a:endParaRPr>
          </a:p>
          <a:p>
            <a:pPr marL="285750" indent="-285750">
              <a:buFont typeface="Arial" panose="020B0604020202020204" pitchFamily="34" charset="0"/>
              <a:buChar char="•"/>
            </a:pPr>
            <a:endParaRPr lang="en-GB" sz="2400" dirty="0">
              <a:solidFill>
                <a:schemeClr val="bg1">
                  <a:lumMod val="50000"/>
                </a:schemeClr>
              </a:solidFill>
            </a:endParaRPr>
          </a:p>
          <a:p>
            <a:r>
              <a:rPr lang="en-GB" sz="2400" dirty="0">
                <a:solidFill>
                  <a:schemeClr val="bg1">
                    <a:lumMod val="50000"/>
                  </a:schemeClr>
                </a:solidFill>
              </a:rPr>
              <a:t>Periodic review of the temporary MRLs is required.</a:t>
            </a:r>
          </a:p>
          <a:p>
            <a:pPr marL="285750" indent="-285750">
              <a:buFont typeface="Arial" panose="020B0604020202020204" pitchFamily="34" charset="0"/>
              <a:buChar char="•"/>
            </a:pPr>
            <a:endParaRPr lang="en-GB" sz="2400" dirty="0">
              <a:solidFill>
                <a:schemeClr val="bg1">
                  <a:lumMod val="50000"/>
                </a:schemeClr>
              </a:solidFill>
            </a:endParaRPr>
          </a:p>
        </p:txBody>
      </p:sp>
      <p:pic>
        <p:nvPicPr>
          <p:cNvPr id="2" name="Picture 1">
            <a:extLst>
              <a:ext uri="{FF2B5EF4-FFF2-40B4-BE49-F238E27FC236}">
                <a16:creationId xmlns:a16="http://schemas.microsoft.com/office/drawing/2014/main" id="{3BF4C927-B8E5-4F2B-9928-903E1FB88580}"/>
              </a:ext>
            </a:extLst>
          </p:cNvPr>
          <p:cNvPicPr>
            <a:picLocks noChangeAspect="1"/>
          </p:cNvPicPr>
          <p:nvPr/>
        </p:nvPicPr>
        <p:blipFill>
          <a:blip r:embed="rId2"/>
          <a:stretch>
            <a:fillRect/>
          </a:stretch>
        </p:blipFill>
        <p:spPr>
          <a:xfrm>
            <a:off x="7246990" y="1003154"/>
            <a:ext cx="1688075" cy="1688075"/>
          </a:xfrm>
          <a:prstGeom prst="rect">
            <a:avLst/>
          </a:prstGeom>
        </p:spPr>
      </p:pic>
      <p:pic>
        <p:nvPicPr>
          <p:cNvPr id="8194" name="Picture 2" descr="Bildergebnis fÃ¼r conference birne">
            <a:extLst>
              <a:ext uri="{FF2B5EF4-FFF2-40B4-BE49-F238E27FC236}">
                <a16:creationId xmlns:a16="http://schemas.microsoft.com/office/drawing/2014/main" id="{58AF5924-B288-48E3-B799-BFD372007A1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68785" y="3002678"/>
            <a:ext cx="2231309" cy="1793972"/>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FB42C687-3E5B-4A4C-A59A-0321266B1D70}"/>
              </a:ext>
            </a:extLst>
          </p:cNvPr>
          <p:cNvPicPr>
            <a:picLocks noChangeAspect="1"/>
          </p:cNvPicPr>
          <p:nvPr/>
        </p:nvPicPr>
        <p:blipFill>
          <a:blip r:embed="rId4"/>
          <a:stretch>
            <a:fillRect/>
          </a:stretch>
        </p:blipFill>
        <p:spPr>
          <a:xfrm>
            <a:off x="4694761" y="4024273"/>
            <a:ext cx="1481752" cy="1109884"/>
          </a:xfrm>
          <a:prstGeom prst="rect">
            <a:avLst/>
          </a:prstGeom>
        </p:spPr>
      </p:pic>
    </p:spTree>
    <p:extLst>
      <p:ext uri="{BB962C8B-B14F-4D97-AF65-F5344CB8AC3E}">
        <p14:creationId xmlns:p14="http://schemas.microsoft.com/office/powerpoint/2010/main" val="9429667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0AE3CE4-C62A-485D-AA95-68BB599EA981}"/>
              </a:ext>
            </a:extLst>
          </p:cNvPr>
          <p:cNvSpPr>
            <a:spLocks noGrp="1"/>
          </p:cNvSpPr>
          <p:nvPr>
            <p:ph type="title"/>
          </p:nvPr>
        </p:nvSpPr>
        <p:spPr/>
        <p:txBody>
          <a:bodyPr>
            <a:normAutofit/>
          </a:bodyPr>
          <a:lstStyle/>
          <a:p>
            <a:r>
              <a:rPr lang="en-GB" b="1" dirty="0"/>
              <a:t>EU Pesticide legislation </a:t>
            </a:r>
            <a:endParaRPr lang="en-GB" dirty="0"/>
          </a:p>
        </p:txBody>
      </p:sp>
      <p:sp>
        <p:nvSpPr>
          <p:cNvPr id="4" name="Slide Number Placeholder 3">
            <a:extLst>
              <a:ext uri="{FF2B5EF4-FFF2-40B4-BE49-F238E27FC236}">
                <a16:creationId xmlns:a16="http://schemas.microsoft.com/office/drawing/2014/main" id="{7968B7F5-60F7-49C9-9CAF-0B45E40A5096}"/>
              </a:ext>
            </a:extLst>
          </p:cNvPr>
          <p:cNvSpPr>
            <a:spLocks noGrp="1"/>
          </p:cNvSpPr>
          <p:nvPr>
            <p:ph type="sldNum" sz="quarter" idx="10"/>
          </p:nvPr>
        </p:nvSpPr>
        <p:spPr/>
        <p:txBody>
          <a:bodyPr/>
          <a:lstStyle/>
          <a:p>
            <a:fld id="{50458AA6-F4E1-4775-A7C7-7F4BDD9FBD13}" type="slidenum">
              <a:rPr lang="en-GB" smtClean="0"/>
              <a:t>2</a:t>
            </a:fld>
            <a:endParaRPr lang="en-GB"/>
          </a:p>
        </p:txBody>
      </p:sp>
      <p:sp>
        <p:nvSpPr>
          <p:cNvPr id="8" name="TextBox 7">
            <a:extLst>
              <a:ext uri="{FF2B5EF4-FFF2-40B4-BE49-F238E27FC236}">
                <a16:creationId xmlns:a16="http://schemas.microsoft.com/office/drawing/2014/main" id="{C13805C6-3B68-4D94-8BEC-C69D70A46BB3}"/>
              </a:ext>
            </a:extLst>
          </p:cNvPr>
          <p:cNvSpPr txBox="1"/>
          <p:nvPr/>
        </p:nvSpPr>
        <p:spPr>
          <a:xfrm>
            <a:off x="211300" y="6181091"/>
            <a:ext cx="11243095" cy="369332"/>
          </a:xfrm>
          <a:prstGeom prst="rect">
            <a:avLst/>
          </a:prstGeom>
          <a:noFill/>
        </p:spPr>
        <p:txBody>
          <a:bodyPr wrap="square">
            <a:spAutoFit/>
          </a:bodyPr>
          <a:lstStyle/>
          <a:p>
            <a:r>
              <a:rPr lang="en-GB" dirty="0"/>
              <a:t>https://www.efsa.europa.eu/interactive_pages/pesticides_authorisation/PesticidesAuthorisation</a:t>
            </a:r>
          </a:p>
        </p:txBody>
      </p:sp>
      <p:pic>
        <p:nvPicPr>
          <p:cNvPr id="9" name="Picture 8">
            <a:extLst>
              <a:ext uri="{FF2B5EF4-FFF2-40B4-BE49-F238E27FC236}">
                <a16:creationId xmlns:a16="http://schemas.microsoft.com/office/drawing/2014/main" id="{AF20AAA5-72DE-4AED-ADC6-7BCABBC91F75}"/>
              </a:ext>
            </a:extLst>
          </p:cNvPr>
          <p:cNvPicPr>
            <a:picLocks noChangeAspect="1"/>
          </p:cNvPicPr>
          <p:nvPr/>
        </p:nvPicPr>
        <p:blipFill rotWithShape="1">
          <a:blip r:embed="rId2"/>
          <a:srcRect l="1314" t="11078" r="3980" b="10652"/>
          <a:stretch/>
        </p:blipFill>
        <p:spPr>
          <a:xfrm>
            <a:off x="552507" y="1243974"/>
            <a:ext cx="10698054" cy="4766065"/>
          </a:xfrm>
          <a:prstGeom prst="rect">
            <a:avLst/>
          </a:prstGeom>
        </p:spPr>
      </p:pic>
    </p:spTree>
    <p:extLst>
      <p:ext uri="{BB962C8B-B14F-4D97-AF65-F5344CB8AC3E}">
        <p14:creationId xmlns:p14="http://schemas.microsoft.com/office/powerpoint/2010/main" val="32898734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407F9182-862E-46B7-847A-730C3DB45B48}"/>
              </a:ext>
            </a:extLst>
          </p:cNvPr>
          <p:cNvSpPr>
            <a:spLocks noGrp="1"/>
          </p:cNvSpPr>
          <p:nvPr>
            <p:ph type="sldNum" sz="quarter" idx="11"/>
          </p:nvPr>
        </p:nvSpPr>
        <p:spPr/>
        <p:txBody>
          <a:bodyPr/>
          <a:lstStyle/>
          <a:p>
            <a:fld id="{50458AA6-F4E1-4775-A7C7-7F4BDD9FBD13}" type="slidenum">
              <a:rPr lang="en-GB" smtClean="0"/>
              <a:t>20</a:t>
            </a:fld>
            <a:endParaRPr lang="en-GB"/>
          </a:p>
        </p:txBody>
      </p:sp>
      <p:sp>
        <p:nvSpPr>
          <p:cNvPr id="2" name="TextBox 1">
            <a:extLst>
              <a:ext uri="{FF2B5EF4-FFF2-40B4-BE49-F238E27FC236}">
                <a16:creationId xmlns:a16="http://schemas.microsoft.com/office/drawing/2014/main" id="{717CA649-38E0-49E7-9553-8C1252CCAE88}"/>
              </a:ext>
            </a:extLst>
          </p:cNvPr>
          <p:cNvSpPr txBox="1"/>
          <p:nvPr/>
        </p:nvSpPr>
        <p:spPr>
          <a:xfrm>
            <a:off x="205011" y="945625"/>
            <a:ext cx="4613251" cy="369332"/>
          </a:xfrm>
          <a:prstGeom prst="rect">
            <a:avLst/>
          </a:prstGeom>
          <a:noFill/>
        </p:spPr>
        <p:txBody>
          <a:bodyPr wrap="none" rtlCol="0">
            <a:spAutoFit/>
          </a:bodyPr>
          <a:lstStyle/>
          <a:p>
            <a:r>
              <a:rPr lang="en-GB" dirty="0"/>
              <a:t>Fat – different years, different species</a:t>
            </a:r>
          </a:p>
        </p:txBody>
      </p:sp>
      <p:pic>
        <p:nvPicPr>
          <p:cNvPr id="7" name="Picture 6" descr="H:\AnnualReport2016\Report\%MRL_dotPlots\Fat (swine).png">
            <a:extLst>
              <a:ext uri="{FF2B5EF4-FFF2-40B4-BE49-F238E27FC236}">
                <a16:creationId xmlns:a16="http://schemas.microsoft.com/office/drawing/2014/main" id="{905FA092-BBF3-4BFC-80B0-FB1E77B3117E}"/>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05011" y="1413000"/>
            <a:ext cx="5759450" cy="3199130"/>
          </a:xfrm>
          <a:prstGeom prst="rect">
            <a:avLst/>
          </a:prstGeom>
          <a:noFill/>
          <a:ln>
            <a:noFill/>
          </a:ln>
        </p:spPr>
      </p:pic>
      <p:pic>
        <p:nvPicPr>
          <p:cNvPr id="9" name="Picture 8">
            <a:extLst>
              <a:ext uri="{FF2B5EF4-FFF2-40B4-BE49-F238E27FC236}">
                <a16:creationId xmlns:a16="http://schemas.microsoft.com/office/drawing/2014/main" id="{7FD360B9-C8D0-452B-AFDA-462C94B0D686}"/>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64461" y="1125984"/>
            <a:ext cx="5759450" cy="2540635"/>
          </a:xfrm>
          <a:prstGeom prst="rect">
            <a:avLst/>
          </a:prstGeom>
          <a:noFill/>
          <a:ln>
            <a:noFill/>
          </a:ln>
        </p:spPr>
      </p:pic>
      <p:pic>
        <p:nvPicPr>
          <p:cNvPr id="11" name="Picture 10">
            <a:extLst>
              <a:ext uri="{FF2B5EF4-FFF2-40B4-BE49-F238E27FC236}">
                <a16:creationId xmlns:a16="http://schemas.microsoft.com/office/drawing/2014/main" id="{042C094C-EDD5-4876-90DF-6AE83F232B2E}"/>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47668" y="3891319"/>
            <a:ext cx="5759450" cy="2540635"/>
          </a:xfrm>
          <a:prstGeom prst="rect">
            <a:avLst/>
          </a:prstGeom>
          <a:noFill/>
          <a:ln>
            <a:noFill/>
          </a:ln>
        </p:spPr>
      </p:pic>
      <p:sp>
        <p:nvSpPr>
          <p:cNvPr id="13" name="TextBox 12">
            <a:extLst>
              <a:ext uri="{FF2B5EF4-FFF2-40B4-BE49-F238E27FC236}">
                <a16:creationId xmlns:a16="http://schemas.microsoft.com/office/drawing/2014/main" id="{E30C0C14-44BD-444C-8D0E-A14C8D606B57}"/>
              </a:ext>
            </a:extLst>
          </p:cNvPr>
          <p:cNvSpPr txBox="1"/>
          <p:nvPr/>
        </p:nvSpPr>
        <p:spPr>
          <a:xfrm>
            <a:off x="8357282" y="6449933"/>
            <a:ext cx="2627642" cy="215444"/>
          </a:xfrm>
          <a:prstGeom prst="rect">
            <a:avLst/>
          </a:prstGeom>
          <a:noFill/>
        </p:spPr>
        <p:txBody>
          <a:bodyPr wrap="none" rtlCol="0">
            <a:spAutoFit/>
          </a:bodyPr>
          <a:lstStyle/>
          <a:p>
            <a:r>
              <a:rPr lang="en-GB" sz="800" dirty="0"/>
              <a:t>* Changes in the MRL during the calendar year</a:t>
            </a:r>
          </a:p>
        </p:txBody>
      </p:sp>
      <p:sp>
        <p:nvSpPr>
          <p:cNvPr id="14" name="TextBox 13">
            <a:extLst>
              <a:ext uri="{FF2B5EF4-FFF2-40B4-BE49-F238E27FC236}">
                <a16:creationId xmlns:a16="http://schemas.microsoft.com/office/drawing/2014/main" id="{D6445EF0-F860-4F00-B56C-6E865BCA8F9A}"/>
              </a:ext>
            </a:extLst>
          </p:cNvPr>
          <p:cNvSpPr txBox="1"/>
          <p:nvPr/>
        </p:nvSpPr>
        <p:spPr>
          <a:xfrm>
            <a:off x="205011" y="4825083"/>
            <a:ext cx="6022530" cy="1785104"/>
          </a:xfrm>
          <a:prstGeom prst="rect">
            <a:avLst/>
          </a:prstGeom>
          <a:noFill/>
        </p:spPr>
        <p:txBody>
          <a:bodyPr wrap="square" rtlCol="0">
            <a:spAutoFit/>
          </a:bodyPr>
          <a:lstStyle/>
          <a:p>
            <a:r>
              <a:rPr lang="en-GB" sz="2200" dirty="0">
                <a:solidFill>
                  <a:schemeClr val="tx1">
                    <a:lumMod val="50000"/>
                    <a:lumOff val="50000"/>
                  </a:schemeClr>
                </a:solidFill>
                <a:latin typeface="Verdana" panose="020B0604030504040204" pitchFamily="34" charset="0"/>
                <a:ea typeface="Verdana" panose="020B0604030504040204" pitchFamily="34" charset="0"/>
                <a:cs typeface="Verdana" panose="020B0604030504040204" pitchFamily="34" charset="0"/>
              </a:rPr>
              <a:t>Persistent pesticides in animal product are being detected. These findings are used to set </a:t>
            </a:r>
            <a:r>
              <a:rPr lang="en-GB" sz="2200" baseline="30000" dirty="0" err="1">
                <a:solidFill>
                  <a:schemeClr val="tx1">
                    <a:lumMod val="50000"/>
                    <a:lumOff val="50000"/>
                  </a:schemeClr>
                </a:solidFill>
                <a:latin typeface="Verdana" panose="020B0604030504040204" pitchFamily="34" charset="0"/>
                <a:ea typeface="Verdana" panose="020B0604030504040204" pitchFamily="34" charset="0"/>
                <a:cs typeface="Verdana" panose="020B0604030504040204" pitchFamily="34" charset="0"/>
              </a:rPr>
              <a:t>t</a:t>
            </a:r>
            <a:r>
              <a:rPr lang="en-GB" sz="2200" dirty="0" err="1">
                <a:solidFill>
                  <a:schemeClr val="tx1">
                    <a:lumMod val="50000"/>
                    <a:lumOff val="50000"/>
                  </a:schemeClr>
                </a:solidFill>
                <a:latin typeface="Verdana" panose="020B0604030504040204" pitchFamily="34" charset="0"/>
                <a:ea typeface="Verdana" panose="020B0604030504040204" pitchFamily="34" charset="0"/>
                <a:cs typeface="Verdana" panose="020B0604030504040204" pitchFamily="34" charset="0"/>
              </a:rPr>
              <a:t>MRLs</a:t>
            </a:r>
            <a:r>
              <a:rPr lang="en-GB" sz="2200" dirty="0">
                <a:solidFill>
                  <a:schemeClr val="tx1">
                    <a:lumMod val="50000"/>
                    <a:lumOff val="50000"/>
                  </a:schemeClr>
                </a:solidFill>
                <a:latin typeface="Verdana" panose="020B0604030504040204" pitchFamily="34" charset="0"/>
                <a:ea typeface="Verdana" panose="020B0604030504040204" pitchFamily="34" charset="0"/>
                <a:cs typeface="Verdana" panose="020B0604030504040204" pitchFamily="34" charset="0"/>
              </a:rPr>
              <a:t>. This makes it necessary to keep controlling animal products and consider lowering them.</a:t>
            </a:r>
          </a:p>
        </p:txBody>
      </p:sp>
      <p:sp>
        <p:nvSpPr>
          <p:cNvPr id="12" name="TextBox 11">
            <a:extLst>
              <a:ext uri="{FF2B5EF4-FFF2-40B4-BE49-F238E27FC236}">
                <a16:creationId xmlns:a16="http://schemas.microsoft.com/office/drawing/2014/main" id="{90E6EB98-5767-4C4F-B4D9-2C370F4C1C8E}"/>
              </a:ext>
            </a:extLst>
          </p:cNvPr>
          <p:cNvSpPr txBox="1"/>
          <p:nvPr/>
        </p:nvSpPr>
        <p:spPr>
          <a:xfrm>
            <a:off x="155276" y="0"/>
            <a:ext cx="8775939" cy="954107"/>
          </a:xfrm>
          <a:prstGeom prst="rect">
            <a:avLst/>
          </a:prstGeom>
          <a:noFill/>
        </p:spPr>
        <p:txBody>
          <a:bodyPr wrap="square">
            <a:spAutoFit/>
          </a:bodyPr>
          <a:lstStyle/>
          <a:p>
            <a:r>
              <a:rPr lang="en-GB" sz="2800" b="1" dirty="0">
                <a:solidFill>
                  <a:schemeClr val="bg1"/>
                </a:solidFill>
              </a:rPr>
              <a:t>Setting MRLs on the basis of monitoring data</a:t>
            </a:r>
          </a:p>
        </p:txBody>
      </p:sp>
    </p:spTree>
    <p:extLst>
      <p:ext uri="{BB962C8B-B14F-4D97-AF65-F5344CB8AC3E}">
        <p14:creationId xmlns:p14="http://schemas.microsoft.com/office/powerpoint/2010/main" val="210645376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343F9FC-AA22-4D48-AF87-4ABD6C2D421B}"/>
              </a:ext>
            </a:extLst>
          </p:cNvPr>
          <p:cNvSpPr>
            <a:spLocks noGrp="1"/>
          </p:cNvSpPr>
          <p:nvPr>
            <p:ph type="title"/>
          </p:nvPr>
        </p:nvSpPr>
        <p:spPr/>
        <p:txBody>
          <a:bodyPr/>
          <a:lstStyle/>
          <a:p>
            <a:r>
              <a:rPr lang="en-GB" dirty="0"/>
              <a:t>Identify unexpected contaminations</a:t>
            </a:r>
          </a:p>
        </p:txBody>
      </p:sp>
      <p:sp>
        <p:nvSpPr>
          <p:cNvPr id="5" name="Slide Number Placeholder 4">
            <a:extLst>
              <a:ext uri="{FF2B5EF4-FFF2-40B4-BE49-F238E27FC236}">
                <a16:creationId xmlns:a16="http://schemas.microsoft.com/office/drawing/2014/main" id="{589A886F-0E15-4DEA-A151-437B9DEC1B40}"/>
              </a:ext>
            </a:extLst>
          </p:cNvPr>
          <p:cNvSpPr>
            <a:spLocks noGrp="1"/>
          </p:cNvSpPr>
          <p:nvPr>
            <p:ph type="sldNum" sz="quarter" idx="10"/>
          </p:nvPr>
        </p:nvSpPr>
        <p:spPr/>
        <p:txBody>
          <a:bodyPr/>
          <a:lstStyle/>
          <a:p>
            <a:fld id="{50458AA6-F4E1-4775-A7C7-7F4BDD9FBD13}" type="slidenum">
              <a:rPr lang="en-GB" smtClean="0"/>
              <a:t>21</a:t>
            </a:fld>
            <a:endParaRPr lang="en-GB"/>
          </a:p>
        </p:txBody>
      </p:sp>
      <p:sp>
        <p:nvSpPr>
          <p:cNvPr id="6" name="TextBox 5">
            <a:extLst>
              <a:ext uri="{FF2B5EF4-FFF2-40B4-BE49-F238E27FC236}">
                <a16:creationId xmlns:a16="http://schemas.microsoft.com/office/drawing/2014/main" id="{C5DDA579-A996-4261-9A9A-6DB69625B615}"/>
              </a:ext>
            </a:extLst>
          </p:cNvPr>
          <p:cNvSpPr txBox="1"/>
          <p:nvPr/>
        </p:nvSpPr>
        <p:spPr>
          <a:xfrm>
            <a:off x="528849" y="1004862"/>
            <a:ext cx="7661787" cy="5632311"/>
          </a:xfrm>
          <a:prstGeom prst="rect">
            <a:avLst/>
          </a:prstGeom>
          <a:noFill/>
        </p:spPr>
        <p:txBody>
          <a:bodyPr wrap="square" rtlCol="0">
            <a:spAutoFit/>
          </a:bodyPr>
          <a:lstStyle/>
          <a:p>
            <a:r>
              <a:rPr lang="en-GB" sz="2400" b="1" dirty="0">
                <a:solidFill>
                  <a:schemeClr val="bg1">
                    <a:lumMod val="50000"/>
                  </a:schemeClr>
                </a:solidFill>
              </a:rPr>
              <a:t>Examples: </a:t>
            </a:r>
          </a:p>
          <a:p>
            <a:pPr marL="285750" indent="-285750">
              <a:buFont typeface="Arial" panose="020B0604020202020204" pitchFamily="34" charset="0"/>
              <a:buChar char="•"/>
            </a:pPr>
            <a:r>
              <a:rPr lang="en-GB" sz="2400" dirty="0">
                <a:solidFill>
                  <a:schemeClr val="bg1">
                    <a:lumMod val="50000"/>
                  </a:schemeClr>
                </a:solidFill>
              </a:rPr>
              <a:t>Nicotine residues in wild mushrooms: source of residues unknown, probably naturally occurring. </a:t>
            </a:r>
          </a:p>
          <a:p>
            <a:pPr marL="285750" indent="-285750">
              <a:buFont typeface="Arial" panose="020B0604020202020204" pitchFamily="34" charset="0"/>
              <a:buChar char="•"/>
            </a:pPr>
            <a:endParaRPr lang="en-GB" sz="2400" dirty="0">
              <a:solidFill>
                <a:schemeClr val="bg1">
                  <a:lumMod val="50000"/>
                </a:schemeClr>
              </a:solidFill>
            </a:endParaRPr>
          </a:p>
          <a:p>
            <a:pPr marL="285750" indent="-285750">
              <a:buFont typeface="Arial" panose="020B0604020202020204" pitchFamily="34" charset="0"/>
              <a:buChar char="•"/>
            </a:pPr>
            <a:r>
              <a:rPr lang="en-GB" sz="2400" dirty="0">
                <a:solidFill>
                  <a:schemeClr val="bg1">
                    <a:lumMod val="50000"/>
                  </a:schemeClr>
                </a:solidFill>
              </a:rPr>
              <a:t>Fipronil in eggs and poultry products, resulting from misuse of veterinary medicinal products for stable disinfection.</a:t>
            </a:r>
          </a:p>
          <a:p>
            <a:pPr marL="285750" indent="-285750">
              <a:buFont typeface="Arial" panose="020B0604020202020204" pitchFamily="34" charset="0"/>
              <a:buChar char="•"/>
            </a:pPr>
            <a:endParaRPr lang="en-GB" sz="2400" dirty="0">
              <a:solidFill>
                <a:schemeClr val="bg1">
                  <a:lumMod val="50000"/>
                </a:schemeClr>
              </a:solidFill>
            </a:endParaRPr>
          </a:p>
          <a:p>
            <a:pPr marL="285750" indent="-285750">
              <a:buFont typeface="Arial" panose="020B0604020202020204" pitchFamily="34" charset="0"/>
              <a:buChar char="•"/>
            </a:pPr>
            <a:r>
              <a:rPr lang="en-GB" sz="2400" dirty="0">
                <a:solidFill>
                  <a:schemeClr val="bg1">
                    <a:lumMod val="50000"/>
                  </a:schemeClr>
                </a:solidFill>
              </a:rPr>
              <a:t>DDAC/BAC (quaternary ammonium compounds used as biocides) in a wide range of processed products</a:t>
            </a:r>
          </a:p>
          <a:p>
            <a:pPr marL="285750" indent="-285750">
              <a:buFont typeface="Arial" panose="020B0604020202020204" pitchFamily="34" charset="0"/>
              <a:buChar char="•"/>
            </a:pPr>
            <a:endParaRPr lang="en-GB" sz="2400" dirty="0">
              <a:solidFill>
                <a:schemeClr val="bg1">
                  <a:lumMod val="50000"/>
                </a:schemeClr>
              </a:solidFill>
            </a:endParaRPr>
          </a:p>
          <a:p>
            <a:pPr marL="285750" indent="-285750">
              <a:buFont typeface="Arial" panose="020B0604020202020204" pitchFamily="34" charset="0"/>
              <a:buChar char="•"/>
            </a:pPr>
            <a:r>
              <a:rPr lang="en-GB" sz="2400" dirty="0" err="1">
                <a:solidFill>
                  <a:schemeClr val="bg1">
                    <a:lumMod val="50000"/>
                  </a:schemeClr>
                </a:solidFill>
              </a:rPr>
              <a:t>Isofenphos</a:t>
            </a:r>
            <a:r>
              <a:rPr lang="en-GB" sz="2400" dirty="0">
                <a:solidFill>
                  <a:schemeClr val="bg1">
                    <a:lumMod val="50000"/>
                  </a:schemeClr>
                </a:solidFill>
              </a:rPr>
              <a:t>-methyl residues in Spanish peppers</a:t>
            </a:r>
          </a:p>
        </p:txBody>
      </p:sp>
      <p:pic>
        <p:nvPicPr>
          <p:cNvPr id="8196" name="Picture 4" descr="Bildergebnis fÃ¼r dried ceps">
            <a:extLst>
              <a:ext uri="{FF2B5EF4-FFF2-40B4-BE49-F238E27FC236}">
                <a16:creationId xmlns:a16="http://schemas.microsoft.com/office/drawing/2014/main" id="{4D28FAC0-8DDB-448D-B610-34A14AF131B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89688" y="1004862"/>
            <a:ext cx="1980594" cy="1842627"/>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FB42C687-3E5B-4A4C-A59A-0321266B1D70}"/>
              </a:ext>
            </a:extLst>
          </p:cNvPr>
          <p:cNvPicPr>
            <a:picLocks noChangeAspect="1"/>
          </p:cNvPicPr>
          <p:nvPr/>
        </p:nvPicPr>
        <p:blipFill>
          <a:blip r:embed="rId3"/>
          <a:stretch>
            <a:fillRect/>
          </a:stretch>
        </p:blipFill>
        <p:spPr>
          <a:xfrm>
            <a:off x="8119145" y="2795866"/>
            <a:ext cx="1481752" cy="1109884"/>
          </a:xfrm>
          <a:prstGeom prst="rect">
            <a:avLst/>
          </a:prstGeom>
        </p:spPr>
      </p:pic>
      <p:pic>
        <p:nvPicPr>
          <p:cNvPr id="7" name="Picture 6">
            <a:extLst>
              <a:ext uri="{FF2B5EF4-FFF2-40B4-BE49-F238E27FC236}">
                <a16:creationId xmlns:a16="http://schemas.microsoft.com/office/drawing/2014/main" id="{081A36EE-5952-4238-B08C-BF75E2275F7E}"/>
              </a:ext>
            </a:extLst>
          </p:cNvPr>
          <p:cNvPicPr>
            <a:picLocks noChangeAspect="1"/>
          </p:cNvPicPr>
          <p:nvPr/>
        </p:nvPicPr>
        <p:blipFill>
          <a:blip r:embed="rId4"/>
          <a:stretch>
            <a:fillRect/>
          </a:stretch>
        </p:blipFill>
        <p:spPr>
          <a:xfrm>
            <a:off x="9537242" y="2385768"/>
            <a:ext cx="2173915" cy="2173915"/>
          </a:xfrm>
          <a:prstGeom prst="rect">
            <a:avLst/>
          </a:prstGeom>
        </p:spPr>
      </p:pic>
      <p:pic>
        <p:nvPicPr>
          <p:cNvPr id="9" name="Picture 8">
            <a:extLst>
              <a:ext uri="{FF2B5EF4-FFF2-40B4-BE49-F238E27FC236}">
                <a16:creationId xmlns:a16="http://schemas.microsoft.com/office/drawing/2014/main" id="{71FE3815-4900-4A09-BB40-6178A1BF3E22}"/>
              </a:ext>
            </a:extLst>
          </p:cNvPr>
          <p:cNvPicPr>
            <a:picLocks noChangeAspect="1"/>
          </p:cNvPicPr>
          <p:nvPr/>
        </p:nvPicPr>
        <p:blipFill>
          <a:blip r:embed="rId5"/>
          <a:stretch>
            <a:fillRect/>
          </a:stretch>
        </p:blipFill>
        <p:spPr>
          <a:xfrm>
            <a:off x="8860021" y="3890866"/>
            <a:ext cx="1622688" cy="2157830"/>
          </a:xfrm>
          <a:prstGeom prst="rect">
            <a:avLst/>
          </a:prstGeom>
        </p:spPr>
      </p:pic>
      <p:pic>
        <p:nvPicPr>
          <p:cNvPr id="10" name="Picture 9">
            <a:extLst>
              <a:ext uri="{FF2B5EF4-FFF2-40B4-BE49-F238E27FC236}">
                <a16:creationId xmlns:a16="http://schemas.microsoft.com/office/drawing/2014/main" id="{E7EE77A5-8EB5-48D9-869B-2C36A79591AE}"/>
              </a:ext>
            </a:extLst>
          </p:cNvPr>
          <p:cNvPicPr>
            <a:picLocks noChangeAspect="1"/>
          </p:cNvPicPr>
          <p:nvPr/>
        </p:nvPicPr>
        <p:blipFill>
          <a:blip r:embed="rId6"/>
          <a:stretch>
            <a:fillRect/>
          </a:stretch>
        </p:blipFill>
        <p:spPr>
          <a:xfrm>
            <a:off x="10366245" y="4969781"/>
            <a:ext cx="1780881" cy="1780881"/>
          </a:xfrm>
          <a:prstGeom prst="rect">
            <a:avLst/>
          </a:prstGeom>
        </p:spPr>
      </p:pic>
    </p:spTree>
    <p:extLst>
      <p:ext uri="{BB962C8B-B14F-4D97-AF65-F5344CB8AC3E}">
        <p14:creationId xmlns:p14="http://schemas.microsoft.com/office/powerpoint/2010/main" val="110433099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617809E-405A-4AFD-90B6-D6FDB453A01C}"/>
              </a:ext>
            </a:extLst>
          </p:cNvPr>
          <p:cNvSpPr>
            <a:spLocks noGrp="1"/>
          </p:cNvSpPr>
          <p:nvPr>
            <p:ph type="title"/>
          </p:nvPr>
        </p:nvSpPr>
        <p:spPr/>
        <p:txBody>
          <a:bodyPr/>
          <a:lstStyle/>
          <a:p>
            <a:r>
              <a:rPr lang="en-GB" b="1" dirty="0"/>
              <a:t>Dietary exposure assessment</a:t>
            </a:r>
          </a:p>
        </p:txBody>
      </p:sp>
      <p:sp>
        <p:nvSpPr>
          <p:cNvPr id="4" name="Slide Number Placeholder 3">
            <a:extLst>
              <a:ext uri="{FF2B5EF4-FFF2-40B4-BE49-F238E27FC236}">
                <a16:creationId xmlns:a16="http://schemas.microsoft.com/office/drawing/2014/main" id="{7968B7F5-60F7-49C9-9CAF-0B45E40A5096}"/>
              </a:ext>
            </a:extLst>
          </p:cNvPr>
          <p:cNvSpPr>
            <a:spLocks noGrp="1"/>
          </p:cNvSpPr>
          <p:nvPr>
            <p:ph type="sldNum" sz="quarter" idx="10"/>
          </p:nvPr>
        </p:nvSpPr>
        <p:spPr/>
        <p:txBody>
          <a:bodyPr/>
          <a:lstStyle/>
          <a:p>
            <a:fld id="{50458AA6-F4E1-4775-A7C7-7F4BDD9FBD13}" type="slidenum">
              <a:rPr lang="en-GB" smtClean="0"/>
              <a:t>22</a:t>
            </a:fld>
            <a:endParaRPr lang="en-GB"/>
          </a:p>
        </p:txBody>
      </p:sp>
      <p:graphicFrame>
        <p:nvGraphicFramePr>
          <p:cNvPr id="7" name="Diagram 6">
            <a:extLst>
              <a:ext uri="{FF2B5EF4-FFF2-40B4-BE49-F238E27FC236}">
                <a16:creationId xmlns:a16="http://schemas.microsoft.com/office/drawing/2014/main" id="{946A6E17-E21A-40A5-96E0-C5558F8299E5}"/>
              </a:ext>
            </a:extLst>
          </p:cNvPr>
          <p:cNvGraphicFramePr/>
          <p:nvPr>
            <p:extLst>
              <p:ext uri="{D42A27DB-BD31-4B8C-83A1-F6EECF244321}">
                <p14:modId xmlns:p14="http://schemas.microsoft.com/office/powerpoint/2010/main" val="206719472"/>
              </p:ext>
            </p:extLst>
          </p:nvPr>
        </p:nvGraphicFramePr>
        <p:xfrm>
          <a:off x="1481328" y="1280160"/>
          <a:ext cx="7479791" cy="52669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8" name="Picture 5">
            <a:extLst>
              <a:ext uri="{FF2B5EF4-FFF2-40B4-BE49-F238E27FC236}">
                <a16:creationId xmlns:a16="http://schemas.microsoft.com/office/drawing/2014/main" id="{27722316-172B-4AAE-999C-C23361487890}"/>
              </a:ext>
            </a:extLst>
          </p:cNvPr>
          <p:cNvPicPr>
            <a:picLocks noChangeAspect="1" noChangeArrowheads="1"/>
          </p:cNvPicPr>
          <p:nvPr/>
        </p:nvPicPr>
        <p:blipFill rotWithShape="1">
          <a:blip r:embed="rId7" cstate="print">
            <a:extLst>
              <a:ext uri="{28A0092B-C50C-407E-A947-70E740481C1C}">
                <a14:useLocalDpi xmlns:a14="http://schemas.microsoft.com/office/drawing/2010/main"/>
              </a:ext>
            </a:extLst>
          </a:blip>
          <a:srcRect t="11555" b="11556"/>
          <a:stretch/>
        </p:blipFill>
        <p:spPr bwMode="auto">
          <a:xfrm>
            <a:off x="762702" y="2264542"/>
            <a:ext cx="1857376" cy="1393058"/>
          </a:xfrm>
          <a:prstGeom prst="roundRect">
            <a:avLst>
              <a:gd name="adj" fmla="val 8594"/>
            </a:avLst>
          </a:prstGeom>
          <a:solidFill>
            <a:srgbClr val="FFFFFF">
              <a:shade val="85000"/>
            </a:srgbClr>
          </a:solidFill>
          <a:ln w="38100">
            <a:solidFill>
              <a:srgbClr val="0099AB"/>
            </a:solidFill>
          </a:ln>
          <a:effectLst/>
        </p:spPr>
      </p:pic>
      <p:grpSp>
        <p:nvGrpSpPr>
          <p:cNvPr id="20" name="Group 19">
            <a:extLst>
              <a:ext uri="{FF2B5EF4-FFF2-40B4-BE49-F238E27FC236}">
                <a16:creationId xmlns:a16="http://schemas.microsoft.com/office/drawing/2014/main" id="{F0119021-44BB-4A8D-B6A7-53AB7B806CF6}"/>
              </a:ext>
            </a:extLst>
          </p:cNvPr>
          <p:cNvGrpSpPr/>
          <p:nvPr/>
        </p:nvGrpSpPr>
        <p:grpSpPr>
          <a:xfrm>
            <a:off x="6847045" y="1284561"/>
            <a:ext cx="1857375" cy="1393031"/>
            <a:chOff x="6582509" y="1743040"/>
            <a:chExt cx="1857375" cy="1393031"/>
          </a:xfrm>
        </p:grpSpPr>
        <p:pic>
          <p:nvPicPr>
            <p:cNvPr id="10" name="Picture 2">
              <a:extLst>
                <a:ext uri="{FF2B5EF4-FFF2-40B4-BE49-F238E27FC236}">
                  <a16:creationId xmlns:a16="http://schemas.microsoft.com/office/drawing/2014/main" id="{3F6AF59F-8AC6-43A1-941A-0751E8B3CBA1}"/>
                </a:ext>
              </a:extLst>
            </p:cNvPr>
            <p:cNvPicPr>
              <a:picLocks noChangeAspect="1" noChangeArrowheads="1"/>
            </p:cNvPicPr>
            <p:nvPr/>
          </p:nvPicPr>
          <p:blipFill rotWithShape="1">
            <a:blip r:embed="rId8" cstate="print">
              <a:extLst>
                <a:ext uri="{28A0092B-C50C-407E-A947-70E740481C1C}">
                  <a14:useLocalDpi xmlns:a14="http://schemas.microsoft.com/office/drawing/2010/main"/>
                </a:ext>
              </a:extLst>
            </a:blip>
            <a:srcRect l="10937"/>
            <a:stretch/>
          </p:blipFill>
          <p:spPr bwMode="auto">
            <a:xfrm>
              <a:off x="6582509" y="1743040"/>
              <a:ext cx="1857375" cy="1393031"/>
            </a:xfrm>
            <a:prstGeom prst="roundRect">
              <a:avLst>
                <a:gd name="adj" fmla="val 8594"/>
              </a:avLst>
            </a:prstGeom>
            <a:solidFill>
              <a:srgbClr val="FFFFFF">
                <a:shade val="85000"/>
              </a:srgbClr>
            </a:solidFill>
            <a:ln w="38100">
              <a:solidFill>
                <a:srgbClr val="0099AB"/>
              </a:solidFill>
            </a:ln>
            <a:effectLst/>
          </p:spPr>
        </p:pic>
        <p:pic>
          <p:nvPicPr>
            <p:cNvPr id="11" name="Picture 2">
              <a:extLst>
                <a:ext uri="{FF2B5EF4-FFF2-40B4-BE49-F238E27FC236}">
                  <a16:creationId xmlns:a16="http://schemas.microsoft.com/office/drawing/2014/main" id="{B38431B2-C491-440C-98AE-D2E91FB15F75}"/>
                </a:ext>
              </a:extLst>
            </p:cNvPr>
            <p:cNvPicPr>
              <a:picLocks noChangeAspect="1" noChangeArrowheads="1"/>
            </p:cNvPicPr>
            <p:nvPr/>
          </p:nvPicPr>
          <p:blipFill>
            <a:blip r:embed="rId9" cstate="print">
              <a:extLst>
                <a:ext uri="{28A0092B-C50C-407E-A947-70E740481C1C}">
                  <a14:useLocalDpi xmlns:a14="http://schemas.microsoft.com/office/drawing/2010/main"/>
                </a:ext>
              </a:extLst>
            </a:blip>
            <a:srcRect/>
            <a:stretch>
              <a:fillRect/>
            </a:stretch>
          </p:blipFill>
          <p:spPr bwMode="auto">
            <a:xfrm>
              <a:off x="7283075" y="2668146"/>
              <a:ext cx="589120" cy="4078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3">
              <a:extLst>
                <a:ext uri="{FF2B5EF4-FFF2-40B4-BE49-F238E27FC236}">
                  <a16:creationId xmlns:a16="http://schemas.microsoft.com/office/drawing/2014/main" id="{C37AE2CA-CB70-431A-82FC-0873AC946441}"/>
                </a:ext>
              </a:extLst>
            </p:cNvPr>
            <p:cNvPicPr>
              <a:picLocks noChangeAspect="1" noChangeArrowheads="1"/>
            </p:cNvPicPr>
            <p:nvPr/>
          </p:nvPicPr>
          <p:blipFill>
            <a:blip r:embed="rId10" cstate="print">
              <a:extLst>
                <a:ext uri="{28A0092B-C50C-407E-A947-70E740481C1C}">
                  <a14:useLocalDpi xmlns:a14="http://schemas.microsoft.com/office/drawing/2010/main"/>
                </a:ext>
              </a:extLst>
            </a:blip>
            <a:srcRect/>
            <a:stretch>
              <a:fillRect/>
            </a:stretch>
          </p:blipFill>
          <p:spPr bwMode="auto">
            <a:xfrm>
              <a:off x="6667467" y="1778672"/>
              <a:ext cx="664704" cy="4235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4">
              <a:extLst>
                <a:ext uri="{FF2B5EF4-FFF2-40B4-BE49-F238E27FC236}">
                  <a16:creationId xmlns:a16="http://schemas.microsoft.com/office/drawing/2014/main" id="{00B0D120-73B4-47BD-9407-9A7E3B92F5D4}"/>
                </a:ext>
              </a:extLst>
            </p:cNvPr>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8054827" y="1778672"/>
              <a:ext cx="270398" cy="3539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9" name="Group 18">
            <a:extLst>
              <a:ext uri="{FF2B5EF4-FFF2-40B4-BE49-F238E27FC236}">
                <a16:creationId xmlns:a16="http://schemas.microsoft.com/office/drawing/2014/main" id="{6FB17EB2-4E49-4EB3-8CAD-462F1711921F}"/>
              </a:ext>
            </a:extLst>
          </p:cNvPr>
          <p:cNvGrpSpPr/>
          <p:nvPr/>
        </p:nvGrpSpPr>
        <p:grpSpPr>
          <a:xfrm>
            <a:off x="8465509" y="4276695"/>
            <a:ext cx="1879832" cy="1409874"/>
            <a:chOff x="7981812" y="4316924"/>
            <a:chExt cx="1879832" cy="1409874"/>
          </a:xfrm>
        </p:grpSpPr>
        <p:pic>
          <p:nvPicPr>
            <p:cNvPr id="15" name="Picture 14">
              <a:extLst>
                <a:ext uri="{FF2B5EF4-FFF2-40B4-BE49-F238E27FC236}">
                  <a16:creationId xmlns:a16="http://schemas.microsoft.com/office/drawing/2014/main" id="{BFC0FE67-87DF-4C57-8F9B-A5DA75F422AA}"/>
                </a:ext>
              </a:extLst>
            </p:cNvPr>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7981812" y="4316924"/>
              <a:ext cx="1879832" cy="1409874"/>
            </a:xfrm>
            <a:prstGeom prst="roundRect">
              <a:avLst>
                <a:gd name="adj" fmla="val 8594"/>
              </a:avLst>
            </a:prstGeom>
            <a:solidFill>
              <a:srgbClr val="FFFFFF">
                <a:shade val="85000"/>
              </a:srgbClr>
            </a:solidFill>
            <a:ln w="38100">
              <a:solidFill>
                <a:srgbClr val="0099AB"/>
              </a:solidFill>
            </a:ln>
            <a:effectLst/>
          </p:spPr>
        </p:pic>
        <p:pic>
          <p:nvPicPr>
            <p:cNvPr id="16" name="Picture 5">
              <a:extLst>
                <a:ext uri="{FF2B5EF4-FFF2-40B4-BE49-F238E27FC236}">
                  <a16:creationId xmlns:a16="http://schemas.microsoft.com/office/drawing/2014/main" id="{1756D503-F985-4CC0-A8FA-9C774F16D125}"/>
                </a:ext>
              </a:extLst>
            </p:cNvPr>
            <p:cNvPicPr>
              <a:picLocks noChangeAspect="1" noChangeArrowheads="1"/>
            </p:cNvPicPr>
            <p:nvPr/>
          </p:nvPicPr>
          <p:blipFill>
            <a:blip r:embed="rId13">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9508104" y="4742083"/>
              <a:ext cx="308880" cy="407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6">
              <a:extLst>
                <a:ext uri="{FF2B5EF4-FFF2-40B4-BE49-F238E27FC236}">
                  <a16:creationId xmlns:a16="http://schemas.microsoft.com/office/drawing/2014/main" id="{485F5D1D-2EFF-408E-8936-E191BC0268B5}"/>
                </a:ext>
              </a:extLst>
            </p:cNvPr>
            <p:cNvPicPr>
              <a:picLocks noChangeAspect="1" noChangeArrowheads="1"/>
            </p:cNvPicPr>
            <p:nvPr/>
          </p:nvPicPr>
          <p:blipFill>
            <a:blip r:embed="rId14">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7981812" y="5021861"/>
              <a:ext cx="613926" cy="3913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 name="Picture 7">
              <a:extLst>
                <a:ext uri="{FF2B5EF4-FFF2-40B4-BE49-F238E27FC236}">
                  <a16:creationId xmlns:a16="http://schemas.microsoft.com/office/drawing/2014/main" id="{70A62E38-0DB0-4C25-9AA2-9B4649B8A1D1}"/>
                </a:ext>
              </a:extLst>
            </p:cNvPr>
            <p:cNvPicPr>
              <a:picLocks noChangeAspect="1" noChangeArrowheads="1"/>
            </p:cNvPicPr>
            <p:nvPr/>
          </p:nvPicPr>
          <p:blipFill>
            <a:blip r:embed="rId15">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8059819" y="4387856"/>
              <a:ext cx="457912" cy="3155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118797435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61BB10D-9396-4830-8FD3-5A268BE79549}"/>
              </a:ext>
            </a:extLst>
          </p:cNvPr>
          <p:cNvSpPr>
            <a:spLocks noGrp="1"/>
          </p:cNvSpPr>
          <p:nvPr>
            <p:ph sz="half" idx="1"/>
          </p:nvPr>
        </p:nvSpPr>
        <p:spPr>
          <a:xfrm>
            <a:off x="24236" y="1668200"/>
            <a:ext cx="7165836" cy="3831049"/>
          </a:xfrm>
        </p:spPr>
        <p:txBody>
          <a:bodyPr/>
          <a:lstStyle/>
          <a:p>
            <a:pPr marL="0" lvl="1" indent="0" algn="just">
              <a:buNone/>
              <a:defRPr/>
            </a:pPr>
            <a:r>
              <a:rPr lang="en-GB" sz="2800" dirty="0">
                <a:solidFill>
                  <a:schemeClr val="accent6">
                    <a:lumMod val="75000"/>
                  </a:schemeClr>
                </a:solidFill>
              </a:rPr>
              <a:t>The</a:t>
            </a:r>
            <a:r>
              <a:rPr lang="en-GB" sz="2800" dirty="0">
                <a:solidFill>
                  <a:schemeClr val="accent6">
                    <a:lumMod val="75000"/>
                  </a:schemeClr>
                </a:solidFill>
                <a:ea typeface="ＭＳ Ｐゴシック" charset="0"/>
              </a:rPr>
              <a:t> </a:t>
            </a:r>
            <a:r>
              <a:rPr lang="en-GB" sz="2800" dirty="0">
                <a:solidFill>
                  <a:schemeClr val="accent6">
                    <a:lumMod val="75000"/>
                  </a:schemeClr>
                </a:solidFill>
              </a:rPr>
              <a:t>EFSA Comprehensive European food consumption database </a:t>
            </a:r>
            <a:r>
              <a:rPr lang="en-US" sz="2800" dirty="0">
                <a:solidFill>
                  <a:srgbClr val="858587"/>
                </a:solidFill>
              </a:rPr>
              <a:t>contains data:</a:t>
            </a:r>
          </a:p>
          <a:p>
            <a:pPr marL="0" lvl="1" indent="0" algn="just">
              <a:buNone/>
              <a:defRPr/>
            </a:pPr>
            <a:endParaRPr lang="en-GB" sz="1200" dirty="0">
              <a:solidFill>
                <a:srgbClr val="858587"/>
              </a:solidFill>
            </a:endParaRPr>
          </a:p>
          <a:p>
            <a:pPr marL="342900" lvl="1" indent="-342900" algn="just">
              <a:defRPr/>
            </a:pPr>
            <a:r>
              <a:rPr lang="en-GB" sz="2600" dirty="0">
                <a:solidFill>
                  <a:srgbClr val="76C1A3"/>
                </a:solidFill>
              </a:rPr>
              <a:t>24-hour recall </a:t>
            </a:r>
            <a:r>
              <a:rPr lang="en-GB" sz="2600" dirty="0">
                <a:solidFill>
                  <a:srgbClr val="858587"/>
                </a:solidFill>
              </a:rPr>
              <a:t>or </a:t>
            </a:r>
            <a:r>
              <a:rPr lang="en-GB" sz="2600" dirty="0">
                <a:solidFill>
                  <a:srgbClr val="76C1A3"/>
                </a:solidFill>
              </a:rPr>
              <a:t>dietary record </a:t>
            </a:r>
            <a:r>
              <a:rPr lang="en-GB" sz="2600" dirty="0">
                <a:solidFill>
                  <a:srgbClr val="858587"/>
                </a:solidFill>
              </a:rPr>
              <a:t>method </a:t>
            </a:r>
          </a:p>
          <a:p>
            <a:pPr marL="342900" lvl="1" indent="-342900" algn="just">
              <a:defRPr/>
            </a:pPr>
            <a:r>
              <a:rPr lang="en-GB" sz="2600" dirty="0">
                <a:solidFill>
                  <a:srgbClr val="858587"/>
                </a:solidFill>
              </a:rPr>
              <a:t>data collected </a:t>
            </a:r>
            <a:r>
              <a:rPr lang="en-GB" sz="2600" dirty="0">
                <a:solidFill>
                  <a:srgbClr val="76C1A3"/>
                </a:solidFill>
              </a:rPr>
              <a:t>at individual level </a:t>
            </a:r>
          </a:p>
          <a:p>
            <a:pPr marL="342900" lvl="1" indent="-342900" algn="just">
              <a:defRPr/>
            </a:pPr>
            <a:r>
              <a:rPr lang="en-US" sz="2600" dirty="0">
                <a:solidFill>
                  <a:srgbClr val="858587"/>
                </a:solidFill>
              </a:rPr>
              <a:t>most </a:t>
            </a:r>
            <a:r>
              <a:rPr lang="en-US" sz="2600" dirty="0">
                <a:solidFill>
                  <a:srgbClr val="76C1A3"/>
                </a:solidFill>
              </a:rPr>
              <a:t>recent</a:t>
            </a:r>
            <a:r>
              <a:rPr lang="en-US" sz="2600" dirty="0">
                <a:solidFill>
                  <a:srgbClr val="858587"/>
                </a:solidFill>
              </a:rPr>
              <a:t> data within each country</a:t>
            </a:r>
          </a:p>
          <a:p>
            <a:pPr marL="342900" lvl="1" indent="-342900" algn="just">
              <a:defRPr/>
            </a:pPr>
            <a:r>
              <a:rPr lang="en-GB" sz="2600" dirty="0">
                <a:solidFill>
                  <a:srgbClr val="76C1A3"/>
                </a:solidFill>
              </a:rPr>
              <a:t>random sample</a:t>
            </a:r>
            <a:r>
              <a:rPr lang="en-GB" sz="2600" dirty="0">
                <a:solidFill>
                  <a:srgbClr val="858587"/>
                </a:solidFill>
              </a:rPr>
              <a:t> at national level</a:t>
            </a:r>
          </a:p>
          <a:p>
            <a:pPr marL="342900" lvl="1" indent="-342900" algn="just">
              <a:defRPr/>
            </a:pPr>
            <a:r>
              <a:rPr lang="en-US" sz="2600" dirty="0">
                <a:solidFill>
                  <a:srgbClr val="858587"/>
                </a:solidFill>
              </a:rPr>
              <a:t>different </a:t>
            </a:r>
            <a:r>
              <a:rPr lang="en-US" sz="2600" dirty="0">
                <a:solidFill>
                  <a:srgbClr val="76C1A3"/>
                </a:solidFill>
              </a:rPr>
              <a:t>age classes</a:t>
            </a:r>
            <a:r>
              <a:rPr lang="en-US" sz="2600" dirty="0">
                <a:solidFill>
                  <a:srgbClr val="858587"/>
                </a:solidFill>
              </a:rPr>
              <a:t>, </a:t>
            </a:r>
            <a:r>
              <a:rPr lang="en-GB" sz="2600" dirty="0">
                <a:solidFill>
                  <a:srgbClr val="858587"/>
                </a:solidFill>
              </a:rPr>
              <a:t>from infants to elderly</a:t>
            </a:r>
          </a:p>
          <a:p>
            <a:pPr marL="342900" lvl="1" indent="-342900" algn="just">
              <a:defRPr/>
            </a:pPr>
            <a:r>
              <a:rPr lang="en-US" sz="2600" dirty="0">
                <a:solidFill>
                  <a:srgbClr val="76C1A3"/>
                </a:solidFill>
              </a:rPr>
              <a:t>special population groups</a:t>
            </a:r>
          </a:p>
        </p:txBody>
      </p:sp>
      <p:sp>
        <p:nvSpPr>
          <p:cNvPr id="4" name="Title 3">
            <a:extLst>
              <a:ext uri="{FF2B5EF4-FFF2-40B4-BE49-F238E27FC236}">
                <a16:creationId xmlns:a16="http://schemas.microsoft.com/office/drawing/2014/main" id="{B6D2333B-E8D1-44BE-803E-754FED1485F3}"/>
              </a:ext>
            </a:extLst>
          </p:cNvPr>
          <p:cNvSpPr>
            <a:spLocks noGrp="1"/>
          </p:cNvSpPr>
          <p:nvPr>
            <p:ph type="title"/>
          </p:nvPr>
        </p:nvSpPr>
        <p:spPr>
          <a:xfrm>
            <a:off x="24236" y="0"/>
            <a:ext cx="10240200" cy="894050"/>
          </a:xfrm>
        </p:spPr>
        <p:txBody>
          <a:bodyPr>
            <a:normAutofit/>
          </a:bodyPr>
          <a:lstStyle/>
          <a:p>
            <a:r>
              <a:rPr lang="en-GB" b="1" dirty="0"/>
              <a:t>Food Consumption Database</a:t>
            </a:r>
          </a:p>
        </p:txBody>
      </p:sp>
      <p:pic>
        <p:nvPicPr>
          <p:cNvPr id="3" name="Picture 2">
            <a:extLst>
              <a:ext uri="{FF2B5EF4-FFF2-40B4-BE49-F238E27FC236}">
                <a16:creationId xmlns:a16="http://schemas.microsoft.com/office/drawing/2014/main" id="{FA250CA9-B08D-4354-A339-2CC8AE76FDB8}"/>
              </a:ext>
            </a:extLst>
          </p:cNvPr>
          <p:cNvPicPr>
            <a:picLocks noChangeAspect="1"/>
          </p:cNvPicPr>
          <p:nvPr/>
        </p:nvPicPr>
        <p:blipFill>
          <a:blip r:embed="rId2"/>
          <a:stretch>
            <a:fillRect/>
          </a:stretch>
        </p:blipFill>
        <p:spPr>
          <a:xfrm>
            <a:off x="7285725" y="1668200"/>
            <a:ext cx="4882039" cy="3501866"/>
          </a:xfrm>
          <a:prstGeom prst="rect">
            <a:avLst/>
          </a:prstGeom>
        </p:spPr>
      </p:pic>
      <p:sp>
        <p:nvSpPr>
          <p:cNvPr id="5" name="Rectangle 4">
            <a:extLst>
              <a:ext uri="{FF2B5EF4-FFF2-40B4-BE49-F238E27FC236}">
                <a16:creationId xmlns:a16="http://schemas.microsoft.com/office/drawing/2014/main" id="{BD5B92B4-0945-4F0A-8A34-A0A778F6AE13}"/>
              </a:ext>
            </a:extLst>
          </p:cNvPr>
          <p:cNvSpPr/>
          <p:nvPr/>
        </p:nvSpPr>
        <p:spPr>
          <a:xfrm>
            <a:off x="253953" y="6273399"/>
            <a:ext cx="8223564" cy="369332"/>
          </a:xfrm>
          <a:prstGeom prst="rect">
            <a:avLst/>
          </a:prstGeom>
        </p:spPr>
        <p:style>
          <a:lnRef idx="1">
            <a:schemeClr val="accent6"/>
          </a:lnRef>
          <a:fillRef idx="3">
            <a:schemeClr val="accent6"/>
          </a:fillRef>
          <a:effectRef idx="2">
            <a:schemeClr val="accent6"/>
          </a:effectRef>
          <a:fontRef idx="minor">
            <a:schemeClr val="lt1"/>
          </a:fontRef>
        </p:style>
        <p:txBody>
          <a:bodyPr wrap="square">
            <a:spAutoFit/>
          </a:bodyPr>
          <a:lstStyle/>
          <a:p>
            <a:r>
              <a:rPr lang="en-GB" dirty="0"/>
              <a:t>https://www.efsa.europa.eu/en/data-report/food-consumption-data</a:t>
            </a:r>
          </a:p>
        </p:txBody>
      </p:sp>
      <p:sp>
        <p:nvSpPr>
          <p:cNvPr id="9" name="TextBox 8">
            <a:extLst>
              <a:ext uri="{FF2B5EF4-FFF2-40B4-BE49-F238E27FC236}">
                <a16:creationId xmlns:a16="http://schemas.microsoft.com/office/drawing/2014/main" id="{E7C33ECD-7DE5-4E77-A459-A0C67F1D0DCB}"/>
              </a:ext>
            </a:extLst>
          </p:cNvPr>
          <p:cNvSpPr txBox="1"/>
          <p:nvPr/>
        </p:nvSpPr>
        <p:spPr>
          <a:xfrm>
            <a:off x="6045976" y="5627068"/>
            <a:ext cx="6146024" cy="830997"/>
          </a:xfrm>
          <a:prstGeom prst="rect">
            <a:avLst/>
          </a:prstGeom>
          <a:noFill/>
        </p:spPr>
        <p:txBody>
          <a:bodyPr wrap="square">
            <a:spAutoFit/>
          </a:bodyPr>
          <a:lstStyle/>
          <a:p>
            <a:pPr algn="r"/>
            <a:r>
              <a:rPr lang="en-US" sz="1600" i="1" dirty="0">
                <a:hlinkClick r:id="rId3"/>
              </a:rPr>
              <a:t>Global Environment Monitoring System (GEMS) / Food Contamination Monitoring and Assessment </a:t>
            </a:r>
            <a:r>
              <a:rPr lang="en-US" sz="1600" i="1" dirty="0" err="1">
                <a:hlinkClick r:id="rId3"/>
              </a:rPr>
              <a:t>Programme</a:t>
            </a:r>
            <a:r>
              <a:rPr lang="en-US" sz="1600" i="1" dirty="0">
                <a:hlinkClick r:id="rId3"/>
              </a:rPr>
              <a:t> (who.int)</a:t>
            </a:r>
            <a:endParaRPr lang="en-GB" sz="1600" i="1" dirty="0"/>
          </a:p>
        </p:txBody>
      </p:sp>
    </p:spTree>
    <p:extLst>
      <p:ext uri="{BB962C8B-B14F-4D97-AF65-F5344CB8AC3E}">
        <p14:creationId xmlns:p14="http://schemas.microsoft.com/office/powerpoint/2010/main" val="26132382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1C9885-7252-4A21-871A-4291CA6D4D6F}"/>
              </a:ext>
            </a:extLst>
          </p:cNvPr>
          <p:cNvSpPr>
            <a:spLocks noGrp="1"/>
          </p:cNvSpPr>
          <p:nvPr>
            <p:ph idx="1"/>
          </p:nvPr>
        </p:nvSpPr>
        <p:spPr>
          <a:xfrm>
            <a:off x="539707" y="3966950"/>
            <a:ext cx="11112585" cy="1839583"/>
          </a:xfrm>
        </p:spPr>
        <p:txBody>
          <a:bodyPr/>
          <a:lstStyle/>
          <a:p>
            <a:pPr marL="0" lvl="0" indent="0" defTabSz="711200">
              <a:lnSpc>
                <a:spcPct val="90000"/>
              </a:lnSpc>
              <a:spcBef>
                <a:spcPct val="0"/>
              </a:spcBef>
              <a:spcAft>
                <a:spcPct val="15000"/>
              </a:spcAft>
            </a:pPr>
            <a:r>
              <a:rPr lang="en-GB" sz="2000" dirty="0"/>
              <a:t>Express exposure as % of </a:t>
            </a:r>
            <a:r>
              <a:rPr lang="en-GB" sz="2000" dirty="0" err="1"/>
              <a:t>ARfD</a:t>
            </a:r>
            <a:endParaRPr lang="en-GB" sz="2000" dirty="0"/>
          </a:p>
          <a:p>
            <a:pPr marL="0" lvl="0" indent="0" defTabSz="711200">
              <a:lnSpc>
                <a:spcPct val="90000"/>
              </a:lnSpc>
              <a:spcBef>
                <a:spcPct val="0"/>
              </a:spcBef>
              <a:spcAft>
                <a:spcPct val="15000"/>
              </a:spcAft>
            </a:pPr>
            <a:r>
              <a:rPr lang="en-GB" sz="2000" dirty="0"/>
              <a:t>Where possible, take into account processing/ peeling factors</a:t>
            </a:r>
          </a:p>
          <a:p>
            <a:pPr marL="0" lvl="0" indent="0" defTabSz="711200">
              <a:lnSpc>
                <a:spcPct val="90000"/>
              </a:lnSpc>
              <a:spcBef>
                <a:spcPct val="0"/>
              </a:spcBef>
              <a:spcAft>
                <a:spcPct val="15000"/>
              </a:spcAft>
            </a:pPr>
            <a:r>
              <a:rPr lang="en-GB" sz="2000" dirty="0"/>
              <a:t>Sampling strategy?</a:t>
            </a:r>
          </a:p>
          <a:p>
            <a:pPr marL="0" lvl="0" indent="0" defTabSz="711200">
              <a:lnSpc>
                <a:spcPct val="90000"/>
              </a:lnSpc>
              <a:spcBef>
                <a:spcPct val="0"/>
              </a:spcBef>
              <a:spcAft>
                <a:spcPct val="15000"/>
              </a:spcAft>
              <a:buFont typeface="Arial" panose="020B0604020202020204" pitchFamily="34" charset="0"/>
              <a:buChar char="•"/>
            </a:pPr>
            <a:r>
              <a:rPr lang="en-GB" sz="2000" dirty="0"/>
              <a:t>Residue definition for risk assessment is different? </a:t>
            </a:r>
          </a:p>
          <a:p>
            <a:pPr marL="0" lvl="0" indent="0" defTabSz="711200">
              <a:lnSpc>
                <a:spcPct val="90000"/>
              </a:lnSpc>
              <a:spcBef>
                <a:spcPct val="0"/>
              </a:spcBef>
              <a:spcAft>
                <a:spcPct val="15000"/>
              </a:spcAft>
            </a:pPr>
            <a:r>
              <a:rPr lang="en-GB" sz="2000" dirty="0"/>
              <a:t>Which toxicological reference value should be used?</a:t>
            </a:r>
          </a:p>
          <a:p>
            <a:pPr marL="0" lvl="0" indent="0" defTabSz="711200">
              <a:lnSpc>
                <a:spcPct val="90000"/>
              </a:lnSpc>
              <a:spcBef>
                <a:spcPct val="0"/>
              </a:spcBef>
              <a:spcAft>
                <a:spcPct val="15000"/>
              </a:spcAft>
            </a:pPr>
            <a:r>
              <a:rPr lang="en-GB" sz="2000" dirty="0"/>
              <a:t>Use results of acute exposure assessment to decide on risk management actions (e.g. RASFF)</a:t>
            </a:r>
          </a:p>
          <a:p>
            <a:endParaRPr lang="en-GB" sz="2000" dirty="0"/>
          </a:p>
        </p:txBody>
      </p:sp>
      <p:sp>
        <p:nvSpPr>
          <p:cNvPr id="3" name="Title 2">
            <a:extLst>
              <a:ext uri="{FF2B5EF4-FFF2-40B4-BE49-F238E27FC236}">
                <a16:creationId xmlns:a16="http://schemas.microsoft.com/office/drawing/2014/main" id="{D072C504-4396-48D0-BCD3-B1C7FBF35766}"/>
              </a:ext>
            </a:extLst>
          </p:cNvPr>
          <p:cNvSpPr>
            <a:spLocks noGrp="1"/>
          </p:cNvSpPr>
          <p:nvPr>
            <p:ph type="title"/>
          </p:nvPr>
        </p:nvSpPr>
        <p:spPr/>
        <p:txBody>
          <a:bodyPr/>
          <a:lstStyle/>
          <a:p>
            <a:r>
              <a:rPr lang="en-GB" b="1" dirty="0"/>
              <a:t>Acute consumer exposure</a:t>
            </a:r>
          </a:p>
        </p:txBody>
      </p:sp>
      <p:sp>
        <p:nvSpPr>
          <p:cNvPr id="4" name="Slide Number Placeholder 3">
            <a:extLst>
              <a:ext uri="{FF2B5EF4-FFF2-40B4-BE49-F238E27FC236}">
                <a16:creationId xmlns:a16="http://schemas.microsoft.com/office/drawing/2014/main" id="{5C9F2B93-BD55-40E4-9972-B6004E9DB67D}"/>
              </a:ext>
            </a:extLst>
          </p:cNvPr>
          <p:cNvSpPr>
            <a:spLocks noGrp="1"/>
          </p:cNvSpPr>
          <p:nvPr>
            <p:ph type="sldNum" sz="quarter" idx="10"/>
          </p:nvPr>
        </p:nvSpPr>
        <p:spPr/>
        <p:txBody>
          <a:bodyPr/>
          <a:lstStyle/>
          <a:p>
            <a:fld id="{50458AA6-F4E1-4775-A7C7-7F4BDD9FBD13}" type="slidenum">
              <a:rPr lang="en-GB" smtClean="0"/>
              <a:t>24</a:t>
            </a:fld>
            <a:endParaRPr lang="en-GB"/>
          </a:p>
        </p:txBody>
      </p:sp>
      <p:pic>
        <p:nvPicPr>
          <p:cNvPr id="5" name="Picture 4">
            <a:extLst>
              <a:ext uri="{FF2B5EF4-FFF2-40B4-BE49-F238E27FC236}">
                <a16:creationId xmlns:a16="http://schemas.microsoft.com/office/drawing/2014/main" id="{8DFCE990-809B-4D1C-828E-9410F5FA1000}"/>
              </a:ext>
            </a:extLst>
          </p:cNvPr>
          <p:cNvPicPr>
            <a:picLocks noChangeAspect="1"/>
          </p:cNvPicPr>
          <p:nvPr/>
        </p:nvPicPr>
        <p:blipFill rotWithShape="1">
          <a:blip r:embed="rId2"/>
          <a:srcRect l="4355" t="23282" r="25376" b="42199"/>
          <a:stretch/>
        </p:blipFill>
        <p:spPr>
          <a:xfrm>
            <a:off x="545690" y="972775"/>
            <a:ext cx="10743668" cy="2868814"/>
          </a:xfrm>
          <a:prstGeom prst="rect">
            <a:avLst/>
          </a:prstGeom>
        </p:spPr>
      </p:pic>
    </p:spTree>
    <p:extLst>
      <p:ext uri="{BB962C8B-B14F-4D97-AF65-F5344CB8AC3E}">
        <p14:creationId xmlns:p14="http://schemas.microsoft.com/office/powerpoint/2010/main" val="176025981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37B9655-E89E-4242-BA2D-601DDC2538FE}"/>
              </a:ext>
            </a:extLst>
          </p:cNvPr>
          <p:cNvSpPr>
            <a:spLocks noGrp="1"/>
          </p:cNvSpPr>
          <p:nvPr>
            <p:ph idx="1"/>
          </p:nvPr>
        </p:nvSpPr>
        <p:spPr>
          <a:xfrm>
            <a:off x="80160" y="1409700"/>
            <a:ext cx="4514844" cy="3340579"/>
          </a:xfrm>
        </p:spPr>
        <p:txBody>
          <a:bodyPr/>
          <a:lstStyle/>
          <a:p>
            <a:pPr lvl="0"/>
            <a:r>
              <a:rPr lang="en-GB" sz="2400" dirty="0"/>
              <a:t>Express exposure as % of ADI</a:t>
            </a:r>
          </a:p>
          <a:p>
            <a:pPr lvl="0"/>
            <a:r>
              <a:rPr lang="en-GB" sz="2400" dirty="0"/>
              <a:t>What to do with residues at LOQ? </a:t>
            </a:r>
          </a:p>
          <a:p>
            <a:pPr lvl="1"/>
            <a:r>
              <a:rPr lang="en-GB" sz="2000" dirty="0"/>
              <a:t>Upper bound/lower bound </a:t>
            </a:r>
          </a:p>
          <a:p>
            <a:pPr lvl="0"/>
            <a:r>
              <a:rPr lang="en-GB" sz="2400" dirty="0"/>
              <a:t>Where possible, take into account processing/ peeling factors</a:t>
            </a:r>
          </a:p>
          <a:p>
            <a:pPr lvl="0"/>
            <a:r>
              <a:rPr lang="en-GB" sz="2400" dirty="0"/>
              <a:t>Residue definition for risk assessment is different? </a:t>
            </a:r>
          </a:p>
          <a:p>
            <a:pPr lvl="0"/>
            <a:r>
              <a:rPr lang="en-GB" sz="2400" dirty="0"/>
              <a:t>Which toxicological reference value should be used?</a:t>
            </a:r>
          </a:p>
          <a:p>
            <a:pPr marL="0" indent="0">
              <a:buNone/>
            </a:pPr>
            <a:endParaRPr lang="en-GB" sz="2400" dirty="0"/>
          </a:p>
        </p:txBody>
      </p:sp>
      <p:sp>
        <p:nvSpPr>
          <p:cNvPr id="4" name="Slide Number Placeholder 3">
            <a:extLst>
              <a:ext uri="{FF2B5EF4-FFF2-40B4-BE49-F238E27FC236}">
                <a16:creationId xmlns:a16="http://schemas.microsoft.com/office/drawing/2014/main" id="{F8355D50-5EC8-40F5-ACF5-6D8EB43981A5}"/>
              </a:ext>
            </a:extLst>
          </p:cNvPr>
          <p:cNvSpPr>
            <a:spLocks noGrp="1"/>
          </p:cNvSpPr>
          <p:nvPr>
            <p:ph type="sldNum" sz="quarter" idx="10"/>
          </p:nvPr>
        </p:nvSpPr>
        <p:spPr/>
        <p:txBody>
          <a:bodyPr/>
          <a:lstStyle/>
          <a:p>
            <a:fld id="{50458AA6-F4E1-4775-A7C7-7F4BDD9FBD13}" type="slidenum">
              <a:rPr lang="en-GB" smtClean="0"/>
              <a:t>25</a:t>
            </a:fld>
            <a:endParaRPr lang="en-GB"/>
          </a:p>
        </p:txBody>
      </p:sp>
      <p:graphicFrame>
        <p:nvGraphicFramePr>
          <p:cNvPr id="5" name="Chart 4">
            <a:extLst>
              <a:ext uri="{FF2B5EF4-FFF2-40B4-BE49-F238E27FC236}">
                <a16:creationId xmlns:a16="http://schemas.microsoft.com/office/drawing/2014/main" id="{E647118D-CE2F-4B67-AB1A-EDE8431D591A}"/>
              </a:ext>
            </a:extLst>
          </p:cNvPr>
          <p:cNvGraphicFramePr>
            <a:graphicFrameLocks noGrp="1"/>
          </p:cNvGraphicFramePr>
          <p:nvPr>
            <p:extLst>
              <p:ext uri="{D42A27DB-BD31-4B8C-83A1-F6EECF244321}">
                <p14:modId xmlns:p14="http://schemas.microsoft.com/office/powerpoint/2010/main" val="3338562380"/>
              </p:ext>
            </p:extLst>
          </p:nvPr>
        </p:nvGraphicFramePr>
        <p:xfrm>
          <a:off x="4595004" y="1409700"/>
          <a:ext cx="7835900" cy="3205856"/>
        </p:xfrm>
        <a:graphic>
          <a:graphicData uri="http://schemas.openxmlformats.org/drawingml/2006/chart">
            <c:chart xmlns:c="http://schemas.openxmlformats.org/drawingml/2006/chart" xmlns:r="http://schemas.openxmlformats.org/officeDocument/2006/relationships" r:id="rId2"/>
          </a:graphicData>
        </a:graphic>
      </p:graphicFrame>
      <p:sp>
        <p:nvSpPr>
          <p:cNvPr id="6" name="Title 3">
            <a:extLst>
              <a:ext uri="{FF2B5EF4-FFF2-40B4-BE49-F238E27FC236}">
                <a16:creationId xmlns:a16="http://schemas.microsoft.com/office/drawing/2014/main" id="{B170C82F-71BC-4DBA-9E4D-EE52D5EFBE42}"/>
              </a:ext>
            </a:extLst>
          </p:cNvPr>
          <p:cNvSpPr>
            <a:spLocks noGrp="1"/>
          </p:cNvSpPr>
          <p:nvPr>
            <p:ph type="title"/>
          </p:nvPr>
        </p:nvSpPr>
        <p:spPr>
          <a:xfrm>
            <a:off x="384000" y="64800"/>
            <a:ext cx="9093555" cy="894050"/>
          </a:xfrm>
        </p:spPr>
        <p:txBody>
          <a:bodyPr/>
          <a:lstStyle/>
          <a:p>
            <a:r>
              <a:rPr lang="en-GB" b="1" dirty="0"/>
              <a:t>Chronic consumer exposure to individual pesticide</a:t>
            </a:r>
          </a:p>
        </p:txBody>
      </p:sp>
    </p:spTree>
    <p:extLst>
      <p:ext uri="{BB962C8B-B14F-4D97-AF65-F5344CB8AC3E}">
        <p14:creationId xmlns:p14="http://schemas.microsoft.com/office/powerpoint/2010/main" val="283651262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465316A-38DC-453B-83DD-24BA083AABD9}"/>
              </a:ext>
            </a:extLst>
          </p:cNvPr>
          <p:cNvSpPr>
            <a:spLocks noGrp="1"/>
          </p:cNvSpPr>
          <p:nvPr>
            <p:ph type="sldNum" sz="quarter" idx="11"/>
          </p:nvPr>
        </p:nvSpPr>
        <p:spPr/>
        <p:txBody>
          <a:bodyPr/>
          <a:lstStyle/>
          <a:p>
            <a:fld id="{50458AA6-F4E1-4775-A7C7-7F4BDD9FBD13}" type="slidenum">
              <a:rPr lang="en-GB" smtClean="0"/>
              <a:t>26</a:t>
            </a:fld>
            <a:endParaRPr lang="en-GB"/>
          </a:p>
        </p:txBody>
      </p:sp>
      <p:pic>
        <p:nvPicPr>
          <p:cNvPr id="4" name="Picture 3">
            <a:extLst>
              <a:ext uri="{FF2B5EF4-FFF2-40B4-BE49-F238E27FC236}">
                <a16:creationId xmlns:a16="http://schemas.microsoft.com/office/drawing/2014/main" id="{9E6A8679-07EA-4B9D-BF2C-EAA3C5D70E1F}"/>
              </a:ext>
            </a:extLst>
          </p:cNvPr>
          <p:cNvPicPr>
            <a:picLocks noChangeAspect="1"/>
          </p:cNvPicPr>
          <p:nvPr/>
        </p:nvPicPr>
        <p:blipFill rotWithShape="1">
          <a:blip r:embed="rId2"/>
          <a:srcRect l="4798" t="15135" r="6275" b="4685"/>
          <a:stretch/>
        </p:blipFill>
        <p:spPr>
          <a:xfrm>
            <a:off x="2063579" y="1037968"/>
            <a:ext cx="7933038" cy="5498756"/>
          </a:xfrm>
          <a:prstGeom prst="rect">
            <a:avLst/>
          </a:prstGeom>
        </p:spPr>
      </p:pic>
      <p:sp>
        <p:nvSpPr>
          <p:cNvPr id="5" name="Rectangle 4">
            <a:extLst>
              <a:ext uri="{FF2B5EF4-FFF2-40B4-BE49-F238E27FC236}">
                <a16:creationId xmlns:a16="http://schemas.microsoft.com/office/drawing/2014/main" id="{BDC76BC8-A653-4F35-9A3A-030A2E1D49DC}"/>
              </a:ext>
            </a:extLst>
          </p:cNvPr>
          <p:cNvSpPr/>
          <p:nvPr/>
        </p:nvSpPr>
        <p:spPr>
          <a:xfrm>
            <a:off x="3172502" y="328549"/>
            <a:ext cx="5578771" cy="369332"/>
          </a:xfrm>
          <a:prstGeom prst="rect">
            <a:avLst/>
          </a:prstGeom>
        </p:spPr>
        <p:txBody>
          <a:bodyPr wrap="none">
            <a:spAutoFit/>
          </a:bodyPr>
          <a:lstStyle/>
          <a:p>
            <a:r>
              <a:rPr lang="en-GB" dirty="0"/>
              <a:t>https://ec.europa.eu/food/plant/pesticides_en</a:t>
            </a:r>
          </a:p>
        </p:txBody>
      </p:sp>
    </p:spTree>
    <p:extLst>
      <p:ext uri="{BB962C8B-B14F-4D97-AF65-F5344CB8AC3E}">
        <p14:creationId xmlns:p14="http://schemas.microsoft.com/office/powerpoint/2010/main" val="110977040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51CE73E-164B-4BD4-B47D-EB8E0FC38DCF}"/>
              </a:ext>
            </a:extLst>
          </p:cNvPr>
          <p:cNvSpPr>
            <a:spLocks noGrp="1"/>
          </p:cNvSpPr>
          <p:nvPr>
            <p:ph type="sldNum" sz="quarter" idx="10"/>
          </p:nvPr>
        </p:nvSpPr>
        <p:spPr/>
        <p:txBody>
          <a:bodyPr/>
          <a:lstStyle/>
          <a:p>
            <a:fld id="{50458AA6-F4E1-4775-A7C7-7F4BDD9FBD13}" type="slidenum">
              <a:rPr lang="en-GB" smtClean="0"/>
              <a:t>27</a:t>
            </a:fld>
            <a:endParaRPr lang="en-GB"/>
          </a:p>
        </p:txBody>
      </p:sp>
    </p:spTree>
    <p:extLst>
      <p:ext uri="{BB962C8B-B14F-4D97-AF65-F5344CB8AC3E}">
        <p14:creationId xmlns:p14="http://schemas.microsoft.com/office/powerpoint/2010/main" val="63958529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0409E67-763C-4412-84EC-14FA7DFD1468}"/>
              </a:ext>
            </a:extLst>
          </p:cNvPr>
          <p:cNvSpPr>
            <a:spLocks noGrp="1"/>
          </p:cNvSpPr>
          <p:nvPr>
            <p:ph type="sldNum" sz="quarter" idx="10"/>
          </p:nvPr>
        </p:nvSpPr>
        <p:spPr/>
        <p:txBody>
          <a:bodyPr/>
          <a:lstStyle/>
          <a:p>
            <a:fld id="{EED97C98-BBA3-4D37-A7D7-8A58A0112472}" type="slidenum">
              <a:rPr lang="en-GB" smtClean="0"/>
              <a:t>28</a:t>
            </a:fld>
            <a:endParaRPr lang="en-GB"/>
          </a:p>
        </p:txBody>
      </p:sp>
      <p:sp>
        <p:nvSpPr>
          <p:cNvPr id="6" name="Title 2">
            <a:extLst>
              <a:ext uri="{FF2B5EF4-FFF2-40B4-BE49-F238E27FC236}">
                <a16:creationId xmlns:a16="http://schemas.microsoft.com/office/drawing/2014/main" id="{36FD3AA9-1467-4891-AD5D-7248CB3E05B6}"/>
              </a:ext>
            </a:extLst>
          </p:cNvPr>
          <p:cNvSpPr>
            <a:spLocks noGrp="1"/>
          </p:cNvSpPr>
          <p:nvPr>
            <p:ph type="title"/>
          </p:nvPr>
        </p:nvSpPr>
        <p:spPr>
          <a:xfrm>
            <a:off x="384000" y="64800"/>
            <a:ext cx="10240200" cy="894050"/>
          </a:xfrm>
        </p:spPr>
        <p:txBody>
          <a:bodyPr/>
          <a:lstStyle/>
          <a:p>
            <a:endParaRPr lang="en-GB" dirty="0"/>
          </a:p>
        </p:txBody>
      </p:sp>
    </p:spTree>
    <p:extLst>
      <p:ext uri="{BB962C8B-B14F-4D97-AF65-F5344CB8AC3E}">
        <p14:creationId xmlns:p14="http://schemas.microsoft.com/office/powerpoint/2010/main" val="31695868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617809E-405A-4AFD-90B6-D6FDB453A01C}"/>
              </a:ext>
            </a:extLst>
          </p:cNvPr>
          <p:cNvSpPr>
            <a:spLocks noGrp="1"/>
          </p:cNvSpPr>
          <p:nvPr>
            <p:ph type="title"/>
          </p:nvPr>
        </p:nvSpPr>
        <p:spPr/>
        <p:txBody>
          <a:bodyPr/>
          <a:lstStyle/>
          <a:p>
            <a:r>
              <a:rPr lang="en-GB" b="1" dirty="0"/>
              <a:t>EU Pesticide legislation </a:t>
            </a:r>
          </a:p>
        </p:txBody>
      </p:sp>
      <p:sp>
        <p:nvSpPr>
          <p:cNvPr id="4" name="Slide Number Placeholder 3">
            <a:extLst>
              <a:ext uri="{FF2B5EF4-FFF2-40B4-BE49-F238E27FC236}">
                <a16:creationId xmlns:a16="http://schemas.microsoft.com/office/drawing/2014/main" id="{7968B7F5-60F7-49C9-9CAF-0B45E40A5096}"/>
              </a:ext>
            </a:extLst>
          </p:cNvPr>
          <p:cNvSpPr>
            <a:spLocks noGrp="1"/>
          </p:cNvSpPr>
          <p:nvPr>
            <p:ph type="sldNum" sz="quarter" idx="10"/>
          </p:nvPr>
        </p:nvSpPr>
        <p:spPr/>
        <p:txBody>
          <a:bodyPr/>
          <a:lstStyle/>
          <a:p>
            <a:fld id="{50458AA6-F4E1-4775-A7C7-7F4BDD9FBD13}" type="slidenum">
              <a:rPr lang="en-GB" smtClean="0"/>
              <a:t>3</a:t>
            </a:fld>
            <a:endParaRPr lang="en-GB"/>
          </a:p>
        </p:txBody>
      </p:sp>
      <p:sp>
        <p:nvSpPr>
          <p:cNvPr id="9" name="TextBox 8">
            <a:extLst>
              <a:ext uri="{FF2B5EF4-FFF2-40B4-BE49-F238E27FC236}">
                <a16:creationId xmlns:a16="http://schemas.microsoft.com/office/drawing/2014/main" id="{2B5C6E22-9858-420F-ADFD-34E3741822E4}"/>
              </a:ext>
            </a:extLst>
          </p:cNvPr>
          <p:cNvSpPr txBox="1"/>
          <p:nvPr/>
        </p:nvSpPr>
        <p:spPr>
          <a:xfrm>
            <a:off x="4187433" y="2234136"/>
            <a:ext cx="2574744" cy="646331"/>
          </a:xfrm>
          <a:prstGeom prst="rect">
            <a:avLst/>
          </a:prstGeom>
          <a:noFill/>
        </p:spPr>
        <p:txBody>
          <a:bodyPr wrap="none" rtlCol="0">
            <a:spAutoFit/>
          </a:bodyPr>
          <a:lstStyle/>
          <a:p>
            <a:pPr algn="ctr"/>
            <a:r>
              <a:rPr lang="en-GB" b="1" dirty="0">
                <a:solidFill>
                  <a:schemeClr val="bg1"/>
                </a:solidFill>
              </a:rPr>
              <a:t>Approval of </a:t>
            </a:r>
          </a:p>
          <a:p>
            <a:pPr algn="ctr"/>
            <a:r>
              <a:rPr lang="en-GB" b="1" dirty="0">
                <a:solidFill>
                  <a:schemeClr val="bg1"/>
                </a:solidFill>
              </a:rPr>
              <a:t>active substances</a:t>
            </a:r>
            <a:r>
              <a:rPr lang="en-GB" dirty="0"/>
              <a:t> </a:t>
            </a:r>
          </a:p>
        </p:txBody>
      </p:sp>
      <p:sp>
        <p:nvSpPr>
          <p:cNvPr id="11" name="TextBox 10">
            <a:extLst>
              <a:ext uri="{FF2B5EF4-FFF2-40B4-BE49-F238E27FC236}">
                <a16:creationId xmlns:a16="http://schemas.microsoft.com/office/drawing/2014/main" id="{81701B05-1EAF-4C84-A9DB-F8A28A46EDD0}"/>
              </a:ext>
            </a:extLst>
          </p:cNvPr>
          <p:cNvSpPr txBox="1"/>
          <p:nvPr/>
        </p:nvSpPr>
        <p:spPr>
          <a:xfrm>
            <a:off x="297711" y="979204"/>
            <a:ext cx="9824483" cy="2308324"/>
          </a:xfrm>
          <a:prstGeom prst="rect">
            <a:avLst/>
          </a:prstGeom>
          <a:noFill/>
        </p:spPr>
        <p:txBody>
          <a:bodyPr wrap="square" rtlCol="0">
            <a:spAutoFit/>
          </a:bodyPr>
          <a:lstStyle/>
          <a:p>
            <a:r>
              <a:rPr lang="en-GB" b="1" dirty="0">
                <a:solidFill>
                  <a:schemeClr val="accent2">
                    <a:lumMod val="75000"/>
                  </a:schemeClr>
                </a:solidFill>
              </a:rPr>
              <a:t>Assessment of active substances under Regulation (EU) No 1107/2009: </a:t>
            </a:r>
          </a:p>
          <a:p>
            <a:r>
              <a:rPr lang="en-GB" dirty="0">
                <a:solidFill>
                  <a:schemeClr val="bg1">
                    <a:lumMod val="50000"/>
                  </a:schemeClr>
                </a:solidFill>
              </a:rPr>
              <a:t>Full assessment for representative use</a:t>
            </a:r>
          </a:p>
          <a:p>
            <a:pPr marL="742950" lvl="1" indent="-285750">
              <a:buFont typeface="Arial" panose="020B0604020202020204" pitchFamily="34" charset="0"/>
              <a:buChar char="•"/>
            </a:pPr>
            <a:r>
              <a:rPr lang="en-GB" dirty="0">
                <a:solidFill>
                  <a:schemeClr val="bg1">
                    <a:lumMod val="50000"/>
                  </a:schemeClr>
                </a:solidFill>
              </a:rPr>
              <a:t>Phys-chem properties</a:t>
            </a:r>
          </a:p>
          <a:p>
            <a:pPr marL="742950" lvl="1" indent="-285750">
              <a:buFont typeface="Arial" panose="020B0604020202020204" pitchFamily="34" charset="0"/>
              <a:buChar char="•"/>
            </a:pPr>
            <a:r>
              <a:rPr lang="en-GB" dirty="0">
                <a:solidFill>
                  <a:schemeClr val="bg1">
                    <a:lumMod val="50000"/>
                  </a:schemeClr>
                </a:solidFill>
              </a:rPr>
              <a:t>Analytical methods</a:t>
            </a:r>
          </a:p>
          <a:p>
            <a:pPr marL="742950" lvl="1" indent="-285750">
              <a:buFont typeface="Arial" panose="020B0604020202020204" pitchFamily="34" charset="0"/>
              <a:buChar char="•"/>
            </a:pPr>
            <a:r>
              <a:rPr lang="en-GB" dirty="0">
                <a:solidFill>
                  <a:schemeClr val="bg1">
                    <a:lumMod val="50000"/>
                  </a:schemeClr>
                </a:solidFill>
              </a:rPr>
              <a:t>Toxicological properties</a:t>
            </a:r>
          </a:p>
          <a:p>
            <a:pPr marL="742950" lvl="1" indent="-285750">
              <a:buFont typeface="Arial" panose="020B0604020202020204" pitchFamily="34" charset="0"/>
              <a:buChar char="•"/>
            </a:pPr>
            <a:r>
              <a:rPr lang="en-GB" dirty="0">
                <a:solidFill>
                  <a:schemeClr val="bg1">
                    <a:lumMod val="50000"/>
                  </a:schemeClr>
                </a:solidFill>
              </a:rPr>
              <a:t>Residue behaviour</a:t>
            </a:r>
          </a:p>
          <a:p>
            <a:pPr marL="742950" lvl="1" indent="-285750">
              <a:buFont typeface="Arial" panose="020B0604020202020204" pitchFamily="34" charset="0"/>
              <a:buChar char="•"/>
            </a:pPr>
            <a:r>
              <a:rPr lang="en-GB" dirty="0">
                <a:solidFill>
                  <a:schemeClr val="bg1">
                    <a:lumMod val="50000"/>
                  </a:schemeClr>
                </a:solidFill>
              </a:rPr>
              <a:t>Fate and behaviour in the environment</a:t>
            </a:r>
          </a:p>
          <a:p>
            <a:pPr marL="742950" lvl="1" indent="-285750">
              <a:buFont typeface="Arial" panose="020B0604020202020204" pitchFamily="34" charset="0"/>
              <a:buChar char="•"/>
            </a:pPr>
            <a:r>
              <a:rPr lang="en-GB" dirty="0">
                <a:solidFill>
                  <a:schemeClr val="bg1">
                    <a:lumMod val="50000"/>
                  </a:schemeClr>
                </a:solidFill>
              </a:rPr>
              <a:t>Ecotoxicology</a:t>
            </a:r>
            <a:endParaRPr lang="en-GB" dirty="0"/>
          </a:p>
        </p:txBody>
      </p:sp>
      <p:sp>
        <p:nvSpPr>
          <p:cNvPr id="2" name="TextBox 1">
            <a:extLst>
              <a:ext uri="{FF2B5EF4-FFF2-40B4-BE49-F238E27FC236}">
                <a16:creationId xmlns:a16="http://schemas.microsoft.com/office/drawing/2014/main" id="{2C558C88-35E5-490C-8FD9-82439770E64A}"/>
              </a:ext>
            </a:extLst>
          </p:cNvPr>
          <p:cNvSpPr txBox="1"/>
          <p:nvPr/>
        </p:nvSpPr>
        <p:spPr>
          <a:xfrm>
            <a:off x="4187433" y="2079194"/>
            <a:ext cx="2574744" cy="1004248"/>
          </a:xfrm>
          <a:prstGeom prst="rect">
            <a:avLst/>
          </a:prstGeom>
          <a:noFill/>
        </p:spPr>
        <p:txBody>
          <a:bodyPr wrap="square" rtlCol="0">
            <a:spAutoFit/>
          </a:bodyPr>
          <a:lstStyle/>
          <a:p>
            <a:endParaRPr lang="en-GB" dirty="0"/>
          </a:p>
        </p:txBody>
      </p:sp>
      <p:graphicFrame>
        <p:nvGraphicFramePr>
          <p:cNvPr id="8" name="Diagram 7">
            <a:extLst>
              <a:ext uri="{FF2B5EF4-FFF2-40B4-BE49-F238E27FC236}">
                <a16:creationId xmlns:a16="http://schemas.microsoft.com/office/drawing/2014/main" id="{618E8284-252F-447E-8F94-5C17BD634C17}"/>
              </a:ext>
            </a:extLst>
          </p:cNvPr>
          <p:cNvGraphicFramePr/>
          <p:nvPr>
            <p:extLst>
              <p:ext uri="{D42A27DB-BD31-4B8C-83A1-F6EECF244321}">
                <p14:modId xmlns:p14="http://schemas.microsoft.com/office/powerpoint/2010/main" val="2435399080"/>
              </p:ext>
            </p:extLst>
          </p:nvPr>
        </p:nvGraphicFramePr>
        <p:xfrm>
          <a:off x="4836688" y="1239226"/>
          <a:ext cx="6700429" cy="557841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2" name="TextBox 11">
            <a:extLst>
              <a:ext uri="{FF2B5EF4-FFF2-40B4-BE49-F238E27FC236}">
                <a16:creationId xmlns:a16="http://schemas.microsoft.com/office/drawing/2014/main" id="{2655F92E-8C77-4033-A1E1-5707183A07B6}"/>
              </a:ext>
            </a:extLst>
          </p:cNvPr>
          <p:cNvSpPr txBox="1"/>
          <p:nvPr/>
        </p:nvSpPr>
        <p:spPr>
          <a:xfrm>
            <a:off x="206310" y="3238384"/>
            <a:ext cx="6145619" cy="1200329"/>
          </a:xfrm>
          <a:prstGeom prst="rect">
            <a:avLst/>
          </a:prstGeom>
          <a:noFill/>
        </p:spPr>
        <p:txBody>
          <a:bodyPr wrap="square" rtlCol="0">
            <a:spAutoFit/>
          </a:bodyPr>
          <a:lstStyle/>
          <a:p>
            <a:r>
              <a:rPr lang="en-GB" b="1" dirty="0">
                <a:solidFill>
                  <a:srgbClr val="7030A0"/>
                </a:solidFill>
              </a:rPr>
              <a:t>Authorisation of plant protection products at national level </a:t>
            </a:r>
          </a:p>
          <a:p>
            <a:r>
              <a:rPr lang="en-GB" dirty="0">
                <a:solidFill>
                  <a:schemeClr val="bg1">
                    <a:lumMod val="50000"/>
                  </a:schemeClr>
                </a:solidFill>
              </a:rPr>
              <a:t>Detailed assessment of intended uses </a:t>
            </a:r>
          </a:p>
          <a:p>
            <a:pPr marL="742950" lvl="1" indent="-285750">
              <a:buFont typeface="Arial" panose="020B0604020202020204" pitchFamily="34" charset="0"/>
              <a:buChar char="•"/>
            </a:pPr>
            <a:r>
              <a:rPr lang="en-GB" dirty="0">
                <a:solidFill>
                  <a:schemeClr val="bg1">
                    <a:lumMod val="50000"/>
                  </a:schemeClr>
                </a:solidFill>
              </a:rPr>
              <a:t>Define Good Agricultural Practices (GAP)</a:t>
            </a:r>
          </a:p>
        </p:txBody>
      </p:sp>
      <p:sp>
        <p:nvSpPr>
          <p:cNvPr id="13" name="TextBox 12">
            <a:extLst>
              <a:ext uri="{FF2B5EF4-FFF2-40B4-BE49-F238E27FC236}">
                <a16:creationId xmlns:a16="http://schemas.microsoft.com/office/drawing/2014/main" id="{C7B5BD92-F3C3-4ED3-B3E4-925B4981C3C9}"/>
              </a:ext>
            </a:extLst>
          </p:cNvPr>
          <p:cNvSpPr txBox="1"/>
          <p:nvPr/>
        </p:nvSpPr>
        <p:spPr>
          <a:xfrm>
            <a:off x="206309" y="4498996"/>
            <a:ext cx="7833510" cy="923330"/>
          </a:xfrm>
          <a:prstGeom prst="rect">
            <a:avLst/>
          </a:prstGeom>
          <a:noFill/>
        </p:spPr>
        <p:txBody>
          <a:bodyPr wrap="square" rtlCol="0">
            <a:spAutoFit/>
          </a:bodyPr>
          <a:lstStyle/>
          <a:p>
            <a:r>
              <a:rPr lang="en-GB" b="1" dirty="0">
                <a:solidFill>
                  <a:srgbClr val="00B050"/>
                </a:solidFill>
              </a:rPr>
              <a:t>Amendment EU MRLs under Regulation (EC) No 396/2005</a:t>
            </a:r>
          </a:p>
          <a:p>
            <a:r>
              <a:rPr lang="en-GB" dirty="0">
                <a:solidFill>
                  <a:schemeClr val="bg1">
                    <a:lumMod val="50000"/>
                  </a:schemeClr>
                </a:solidFill>
              </a:rPr>
              <a:t>If existing MRLs are not sufficient to cover new uses</a:t>
            </a:r>
          </a:p>
          <a:p>
            <a:pPr marL="742950" lvl="1" indent="-285750">
              <a:buFont typeface="Arial" panose="020B0604020202020204" pitchFamily="34" charset="0"/>
              <a:buChar char="•"/>
            </a:pPr>
            <a:r>
              <a:rPr lang="en-GB" dirty="0">
                <a:solidFill>
                  <a:schemeClr val="bg1">
                    <a:lumMod val="50000"/>
                  </a:schemeClr>
                </a:solidFill>
              </a:rPr>
              <a:t>Assessment of MRL application</a:t>
            </a:r>
          </a:p>
        </p:txBody>
      </p:sp>
      <p:sp>
        <p:nvSpPr>
          <p:cNvPr id="10" name="TextBox 9">
            <a:extLst>
              <a:ext uri="{FF2B5EF4-FFF2-40B4-BE49-F238E27FC236}">
                <a16:creationId xmlns:a16="http://schemas.microsoft.com/office/drawing/2014/main" id="{A5D23AF7-322A-404D-B250-25198951D817}"/>
              </a:ext>
            </a:extLst>
          </p:cNvPr>
          <p:cNvSpPr txBox="1"/>
          <p:nvPr/>
        </p:nvSpPr>
        <p:spPr>
          <a:xfrm>
            <a:off x="206310" y="5353517"/>
            <a:ext cx="7833510" cy="1477328"/>
          </a:xfrm>
          <a:prstGeom prst="rect">
            <a:avLst/>
          </a:prstGeom>
          <a:noFill/>
        </p:spPr>
        <p:txBody>
          <a:bodyPr wrap="square" rtlCol="0">
            <a:spAutoFit/>
          </a:bodyPr>
          <a:lstStyle/>
          <a:p>
            <a:r>
              <a:rPr lang="en-GB" b="1" dirty="0">
                <a:solidFill>
                  <a:schemeClr val="accent1">
                    <a:lumMod val="75000"/>
                  </a:schemeClr>
                </a:solidFill>
              </a:rPr>
              <a:t>Preparation of EU Monitoring report under Art.32  Regulation (EC) No 396/2005</a:t>
            </a:r>
          </a:p>
          <a:p>
            <a:pPr marL="742950" lvl="1" indent="-285750">
              <a:buFont typeface="Arial" panose="020B0604020202020204" pitchFamily="34" charset="0"/>
              <a:buChar char="•"/>
            </a:pPr>
            <a:r>
              <a:rPr lang="en-GB" dirty="0">
                <a:solidFill>
                  <a:schemeClr val="bg1">
                    <a:lumMod val="50000"/>
                  </a:schemeClr>
                </a:solidFill>
              </a:rPr>
              <a:t>EU and national programmes</a:t>
            </a:r>
          </a:p>
          <a:p>
            <a:pPr marL="742950" lvl="1" indent="-285750">
              <a:buFont typeface="Arial" panose="020B0604020202020204" pitchFamily="34" charset="0"/>
              <a:buChar char="•"/>
            </a:pPr>
            <a:r>
              <a:rPr lang="en-GB" dirty="0">
                <a:solidFill>
                  <a:schemeClr val="bg1">
                    <a:lumMod val="50000"/>
                  </a:schemeClr>
                </a:solidFill>
              </a:rPr>
              <a:t>Identification of MRL exceedances and non-compliant</a:t>
            </a:r>
          </a:p>
          <a:p>
            <a:pPr marL="742950" lvl="1" indent="-285750">
              <a:buFont typeface="Arial" panose="020B0604020202020204" pitchFamily="34" charset="0"/>
              <a:buChar char="•"/>
            </a:pPr>
            <a:r>
              <a:rPr lang="en-GB" dirty="0">
                <a:solidFill>
                  <a:schemeClr val="bg1">
                    <a:lumMod val="50000"/>
                  </a:schemeClr>
                </a:solidFill>
              </a:rPr>
              <a:t>Exposure to EU consumers to pesticide residues</a:t>
            </a:r>
          </a:p>
        </p:txBody>
      </p:sp>
      <p:sp>
        <p:nvSpPr>
          <p:cNvPr id="5" name="Right Brace 4">
            <a:extLst>
              <a:ext uri="{FF2B5EF4-FFF2-40B4-BE49-F238E27FC236}">
                <a16:creationId xmlns:a16="http://schemas.microsoft.com/office/drawing/2014/main" id="{08A31D90-E9A4-4FEA-ADAA-F7E205515E6E}"/>
              </a:ext>
            </a:extLst>
          </p:cNvPr>
          <p:cNvSpPr/>
          <p:nvPr/>
        </p:nvSpPr>
        <p:spPr>
          <a:xfrm>
            <a:off x="9832010" y="1466491"/>
            <a:ext cx="669699" cy="3462067"/>
          </a:xfrm>
          <a:prstGeom prst="rightBrace">
            <a:avLst/>
          </a:prstGeom>
          <a:ln w="38100">
            <a:solidFill>
              <a:schemeClr val="accent2">
                <a:lumMod val="75000"/>
              </a:schemeClr>
            </a:solidFill>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en-GB" dirty="0"/>
          </a:p>
        </p:txBody>
      </p:sp>
      <p:sp>
        <p:nvSpPr>
          <p:cNvPr id="6" name="TextBox 5">
            <a:extLst>
              <a:ext uri="{FF2B5EF4-FFF2-40B4-BE49-F238E27FC236}">
                <a16:creationId xmlns:a16="http://schemas.microsoft.com/office/drawing/2014/main" id="{E8328AB4-F478-4F59-9389-D881852A7897}"/>
              </a:ext>
            </a:extLst>
          </p:cNvPr>
          <p:cNvSpPr txBox="1"/>
          <p:nvPr/>
        </p:nvSpPr>
        <p:spPr>
          <a:xfrm rot="925426">
            <a:off x="9916411" y="1637137"/>
            <a:ext cx="2131468" cy="923330"/>
          </a:xfrm>
          <a:prstGeom prst="rect">
            <a:avLst/>
          </a:prstGeom>
          <a:noFill/>
        </p:spPr>
        <p:txBody>
          <a:bodyPr wrap="square" rtlCol="0">
            <a:spAutoFit/>
          </a:bodyPr>
          <a:lstStyle/>
          <a:p>
            <a:pPr algn="ctr"/>
            <a:r>
              <a:rPr lang="en-GB" b="1" dirty="0">
                <a:solidFill>
                  <a:schemeClr val="accent4">
                    <a:lumMod val="75000"/>
                  </a:schemeClr>
                </a:solidFill>
              </a:rPr>
              <a:t>PRE-MARKETING processes</a:t>
            </a:r>
          </a:p>
        </p:txBody>
      </p:sp>
      <p:sp>
        <p:nvSpPr>
          <p:cNvPr id="14" name="Right Brace 13">
            <a:extLst>
              <a:ext uri="{FF2B5EF4-FFF2-40B4-BE49-F238E27FC236}">
                <a16:creationId xmlns:a16="http://schemas.microsoft.com/office/drawing/2014/main" id="{1DEE6BC2-4FE1-4A37-BB88-C1AE30D256B5}"/>
              </a:ext>
            </a:extLst>
          </p:cNvPr>
          <p:cNvSpPr/>
          <p:nvPr/>
        </p:nvSpPr>
        <p:spPr>
          <a:xfrm>
            <a:off x="9860675" y="5050456"/>
            <a:ext cx="612367" cy="1675225"/>
          </a:xfrm>
          <a:prstGeom prst="rightBrace">
            <a:avLst/>
          </a:prstGeom>
          <a:ln w="38100">
            <a:solidFill>
              <a:schemeClr val="accent2">
                <a:lumMod val="75000"/>
              </a:schemeClr>
            </a:solidFill>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en-GB" dirty="0"/>
          </a:p>
        </p:txBody>
      </p:sp>
      <p:sp>
        <p:nvSpPr>
          <p:cNvPr id="15" name="TextBox 14">
            <a:extLst>
              <a:ext uri="{FF2B5EF4-FFF2-40B4-BE49-F238E27FC236}">
                <a16:creationId xmlns:a16="http://schemas.microsoft.com/office/drawing/2014/main" id="{B2B19309-76A6-4E30-9B41-BE83C2DE5122}"/>
              </a:ext>
            </a:extLst>
          </p:cNvPr>
          <p:cNvSpPr txBox="1"/>
          <p:nvPr/>
        </p:nvSpPr>
        <p:spPr>
          <a:xfrm rot="925426">
            <a:off x="9973743" y="5297612"/>
            <a:ext cx="2131468" cy="923330"/>
          </a:xfrm>
          <a:prstGeom prst="rect">
            <a:avLst/>
          </a:prstGeom>
          <a:noFill/>
        </p:spPr>
        <p:txBody>
          <a:bodyPr wrap="square" rtlCol="0">
            <a:spAutoFit/>
          </a:bodyPr>
          <a:lstStyle/>
          <a:p>
            <a:pPr algn="ctr"/>
            <a:r>
              <a:rPr lang="en-GB" b="1" dirty="0">
                <a:solidFill>
                  <a:schemeClr val="accent4">
                    <a:lumMod val="75000"/>
                  </a:schemeClr>
                </a:solidFill>
              </a:rPr>
              <a:t>POST-MARKETING process</a:t>
            </a:r>
          </a:p>
        </p:txBody>
      </p:sp>
    </p:spTree>
    <p:extLst>
      <p:ext uri="{BB962C8B-B14F-4D97-AF65-F5344CB8AC3E}">
        <p14:creationId xmlns:p14="http://schemas.microsoft.com/office/powerpoint/2010/main" val="4170097968"/>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4B9987E4-B177-4CA7-A10B-1E8145C8E771}"/>
              </a:ext>
            </a:extLst>
          </p:cNvPr>
          <p:cNvSpPr txBox="1">
            <a:spLocks/>
          </p:cNvSpPr>
          <p:nvPr/>
        </p:nvSpPr>
        <p:spPr>
          <a:xfrm>
            <a:off x="384001" y="163907"/>
            <a:ext cx="6784161" cy="61322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800" b="0" kern="1200">
                <a:solidFill>
                  <a:schemeClr val="bg1"/>
                </a:solidFill>
                <a:latin typeface="Verdana" panose="020B0604030504040204" pitchFamily="34" charset="0"/>
                <a:ea typeface="Verdana" panose="020B0604030504040204" pitchFamily="34" charset="0"/>
                <a:cs typeface="Verdana" panose="020B0604030504040204" pitchFamily="34" charset="0"/>
              </a:defRPr>
            </a:lvl1pPr>
          </a:lstStyle>
          <a:p>
            <a:pPr defTabSz="914377"/>
            <a:r>
              <a:rPr lang="en-GB" b="1" dirty="0">
                <a:solidFill>
                  <a:srgbClr val="FFFFFF"/>
                </a:solidFill>
              </a:rPr>
              <a:t>Data transmission process</a:t>
            </a:r>
          </a:p>
        </p:txBody>
      </p:sp>
      <p:graphicFrame>
        <p:nvGraphicFramePr>
          <p:cNvPr id="4" name="Table 3">
            <a:extLst>
              <a:ext uri="{FF2B5EF4-FFF2-40B4-BE49-F238E27FC236}">
                <a16:creationId xmlns:a16="http://schemas.microsoft.com/office/drawing/2014/main" id="{1FD41A4B-FD1B-4A4E-8EE7-4FA2E32B6F60}"/>
              </a:ext>
            </a:extLst>
          </p:cNvPr>
          <p:cNvGraphicFramePr>
            <a:graphicFrameLocks noGrp="1"/>
          </p:cNvGraphicFramePr>
          <p:nvPr/>
        </p:nvGraphicFramePr>
        <p:xfrm>
          <a:off x="3777400" y="978456"/>
          <a:ext cx="4134909" cy="867953"/>
        </p:xfrm>
        <a:graphic>
          <a:graphicData uri="http://schemas.openxmlformats.org/drawingml/2006/table">
            <a:tbl>
              <a:tblPr firstRow="1" bandRow="1">
                <a:tableStyleId>{5C22544A-7EE6-4342-B048-85BDC9FD1C3A}</a:tableStyleId>
              </a:tblPr>
              <a:tblGrid>
                <a:gridCol w="4134909">
                  <a:extLst>
                    <a:ext uri="{9D8B030D-6E8A-4147-A177-3AD203B41FA5}">
                      <a16:colId xmlns:a16="http://schemas.microsoft.com/office/drawing/2014/main" val="20000"/>
                    </a:ext>
                  </a:extLst>
                </a:gridCol>
              </a:tblGrid>
              <a:tr h="406408">
                <a:tc>
                  <a:txBody>
                    <a:bodyPr/>
                    <a:lstStyle/>
                    <a:p>
                      <a:pPr algn="ctr"/>
                      <a:r>
                        <a:rPr lang="en-GB" sz="1900" dirty="0"/>
                        <a:t>Data Source</a:t>
                      </a:r>
                    </a:p>
                  </a:txBody>
                  <a:tcPr marL="121932" marR="121932" marT="60964" marB="60964"/>
                </a:tc>
                <a:extLst>
                  <a:ext uri="{0D108BD9-81ED-4DB2-BD59-A6C34878D82A}">
                    <a16:rowId xmlns:a16="http://schemas.microsoft.com/office/drawing/2014/main" val="10000"/>
                  </a:ext>
                </a:extLst>
              </a:tr>
              <a:tr h="456465">
                <a:tc>
                  <a:txBody>
                    <a:bodyPr/>
                    <a:lstStyle/>
                    <a:p>
                      <a:pPr algn="ctr"/>
                      <a:r>
                        <a:rPr lang="en-GB" sz="1900" dirty="0"/>
                        <a:t>Accredited Laboratories</a:t>
                      </a:r>
                    </a:p>
                  </a:txBody>
                  <a:tcPr marL="121932" marR="121932" marT="60964" marB="60964"/>
                </a:tc>
                <a:extLst>
                  <a:ext uri="{0D108BD9-81ED-4DB2-BD59-A6C34878D82A}">
                    <a16:rowId xmlns:a16="http://schemas.microsoft.com/office/drawing/2014/main" val="10001"/>
                  </a:ext>
                </a:extLst>
              </a:tr>
            </a:tbl>
          </a:graphicData>
        </a:graphic>
      </p:graphicFrame>
      <p:sp>
        <p:nvSpPr>
          <p:cNvPr id="5" name="Down Arrow 8">
            <a:extLst>
              <a:ext uri="{FF2B5EF4-FFF2-40B4-BE49-F238E27FC236}">
                <a16:creationId xmlns:a16="http://schemas.microsoft.com/office/drawing/2014/main" id="{4D0B0BAD-A6AF-4533-9FA0-14348CAFEFF2}"/>
              </a:ext>
            </a:extLst>
          </p:cNvPr>
          <p:cNvSpPr>
            <a:spLocks noChangeArrowheads="1"/>
          </p:cNvSpPr>
          <p:nvPr/>
        </p:nvSpPr>
        <p:spPr bwMode="auto">
          <a:xfrm>
            <a:off x="4770542" y="1900753"/>
            <a:ext cx="423333" cy="428257"/>
          </a:xfrm>
          <a:prstGeom prst="downArrow">
            <a:avLst>
              <a:gd name="adj1" fmla="val 50000"/>
              <a:gd name="adj2" fmla="val 50174"/>
            </a:avLst>
          </a:prstGeom>
          <a:solidFill>
            <a:schemeClr val="accent1"/>
          </a:solidFill>
          <a:ln w="9525" algn="ctr">
            <a:solidFill>
              <a:schemeClr val="tx1"/>
            </a:solidFill>
            <a:round/>
            <a:headEnd/>
            <a:tailEnd/>
          </a:ln>
        </p:spPr>
        <p:txBody>
          <a:bodyPr/>
          <a:lstStyle/>
          <a:p>
            <a:pPr>
              <a:defRPr/>
            </a:pPr>
            <a:endParaRPr lang="en-GB" sz="2667"/>
          </a:p>
        </p:txBody>
      </p:sp>
      <p:graphicFrame>
        <p:nvGraphicFramePr>
          <p:cNvPr id="6" name="Table 5">
            <a:extLst>
              <a:ext uri="{FF2B5EF4-FFF2-40B4-BE49-F238E27FC236}">
                <a16:creationId xmlns:a16="http://schemas.microsoft.com/office/drawing/2014/main" id="{58F92614-87EC-44C8-9C62-F61319CE141C}"/>
              </a:ext>
            </a:extLst>
          </p:cNvPr>
          <p:cNvGraphicFramePr>
            <a:graphicFrameLocks noGrp="1"/>
          </p:cNvGraphicFramePr>
          <p:nvPr/>
        </p:nvGraphicFramePr>
        <p:xfrm>
          <a:off x="998728" y="2352222"/>
          <a:ext cx="9692257" cy="864861"/>
        </p:xfrm>
        <a:graphic>
          <a:graphicData uri="http://schemas.openxmlformats.org/drawingml/2006/table">
            <a:tbl>
              <a:tblPr firstRow="1" bandRow="1">
                <a:tableStyleId>{5C22544A-7EE6-4342-B048-85BDC9FD1C3A}</a:tableStyleId>
              </a:tblPr>
              <a:tblGrid>
                <a:gridCol w="9692257">
                  <a:extLst>
                    <a:ext uri="{9D8B030D-6E8A-4147-A177-3AD203B41FA5}">
                      <a16:colId xmlns:a16="http://schemas.microsoft.com/office/drawing/2014/main" val="20000"/>
                    </a:ext>
                  </a:extLst>
                </a:gridCol>
              </a:tblGrid>
              <a:tr h="406237">
                <a:tc>
                  <a:txBody>
                    <a:bodyPr/>
                    <a:lstStyle/>
                    <a:p>
                      <a:pPr algn="ctr"/>
                      <a:r>
                        <a:rPr lang="en-GB" sz="1900" dirty="0"/>
                        <a:t>Data Collection at National Level</a:t>
                      </a:r>
                    </a:p>
                  </a:txBody>
                  <a:tcPr marL="121917" marR="121917" marT="60879" marB="60879"/>
                </a:tc>
                <a:extLst>
                  <a:ext uri="{0D108BD9-81ED-4DB2-BD59-A6C34878D82A}">
                    <a16:rowId xmlns:a16="http://schemas.microsoft.com/office/drawing/2014/main" val="10000"/>
                  </a:ext>
                </a:extLst>
              </a:tr>
              <a:tr h="453543">
                <a:tc>
                  <a:txBody>
                    <a:bodyPr/>
                    <a:lstStyle/>
                    <a:p>
                      <a:pPr algn="ctr"/>
                      <a:r>
                        <a:rPr lang="en-GB" sz="1900" dirty="0"/>
                        <a:t>National Reporting</a:t>
                      </a:r>
                      <a:r>
                        <a:rPr lang="en-GB" sz="1900" baseline="0" dirty="0"/>
                        <a:t> </a:t>
                      </a:r>
                      <a:r>
                        <a:rPr lang="en-GB" sz="1900" dirty="0"/>
                        <a:t>Organisations (</a:t>
                      </a:r>
                      <a:r>
                        <a:rPr lang="en-GB" sz="1900" baseline="0" dirty="0"/>
                        <a:t>EU-MS and EFTA countries)</a:t>
                      </a:r>
                      <a:endParaRPr lang="en-GB" sz="1900" dirty="0"/>
                    </a:p>
                  </a:txBody>
                  <a:tcPr marL="121917" marR="121917" marT="60879" marB="60879"/>
                </a:tc>
                <a:extLst>
                  <a:ext uri="{0D108BD9-81ED-4DB2-BD59-A6C34878D82A}">
                    <a16:rowId xmlns:a16="http://schemas.microsoft.com/office/drawing/2014/main" val="10001"/>
                  </a:ext>
                </a:extLst>
              </a:tr>
            </a:tbl>
          </a:graphicData>
        </a:graphic>
      </p:graphicFrame>
      <p:sp>
        <p:nvSpPr>
          <p:cNvPr id="7" name="Down Arrow 10">
            <a:extLst>
              <a:ext uri="{FF2B5EF4-FFF2-40B4-BE49-F238E27FC236}">
                <a16:creationId xmlns:a16="http://schemas.microsoft.com/office/drawing/2014/main" id="{266BE6A0-FC5B-4C48-B12B-2BC547B4DD96}"/>
              </a:ext>
            </a:extLst>
          </p:cNvPr>
          <p:cNvSpPr>
            <a:spLocks noChangeArrowheads="1"/>
          </p:cNvSpPr>
          <p:nvPr/>
        </p:nvSpPr>
        <p:spPr bwMode="auto">
          <a:xfrm>
            <a:off x="4563757" y="3318020"/>
            <a:ext cx="430683" cy="446704"/>
          </a:xfrm>
          <a:prstGeom prst="downArrow">
            <a:avLst>
              <a:gd name="adj1" fmla="val 50000"/>
              <a:gd name="adj2" fmla="val 50098"/>
            </a:avLst>
          </a:prstGeom>
          <a:solidFill>
            <a:schemeClr val="accent1"/>
          </a:solidFill>
          <a:ln w="9525" algn="ctr">
            <a:solidFill>
              <a:schemeClr val="tx1"/>
            </a:solidFill>
            <a:round/>
            <a:headEnd/>
            <a:tailEnd/>
          </a:ln>
        </p:spPr>
        <p:txBody>
          <a:bodyPr/>
          <a:lstStyle/>
          <a:p>
            <a:pPr>
              <a:defRPr/>
            </a:pPr>
            <a:endParaRPr lang="en-GB" sz="2667"/>
          </a:p>
        </p:txBody>
      </p:sp>
      <p:sp>
        <p:nvSpPr>
          <p:cNvPr id="8" name="Down Arrow 12">
            <a:extLst>
              <a:ext uri="{FF2B5EF4-FFF2-40B4-BE49-F238E27FC236}">
                <a16:creationId xmlns:a16="http://schemas.microsoft.com/office/drawing/2014/main" id="{AEB23FCB-A355-4CE2-92ED-25110D45DFF8}"/>
              </a:ext>
            </a:extLst>
          </p:cNvPr>
          <p:cNvSpPr>
            <a:spLocks noChangeArrowheads="1"/>
          </p:cNvSpPr>
          <p:nvPr/>
        </p:nvSpPr>
        <p:spPr bwMode="auto">
          <a:xfrm rot="10800000">
            <a:off x="5024195" y="3318018"/>
            <a:ext cx="430681" cy="446705"/>
          </a:xfrm>
          <a:prstGeom prst="downArrow">
            <a:avLst>
              <a:gd name="adj1" fmla="val 50000"/>
              <a:gd name="adj2" fmla="val 50098"/>
            </a:avLst>
          </a:prstGeom>
          <a:solidFill>
            <a:schemeClr val="accent1"/>
          </a:solidFill>
          <a:ln w="9525" algn="ctr">
            <a:solidFill>
              <a:schemeClr val="tx1"/>
            </a:solidFill>
            <a:round/>
            <a:headEnd/>
            <a:tailEnd/>
          </a:ln>
        </p:spPr>
        <p:txBody>
          <a:bodyPr/>
          <a:lstStyle/>
          <a:p>
            <a:pPr>
              <a:defRPr/>
            </a:pPr>
            <a:endParaRPr lang="en-GB" sz="2667"/>
          </a:p>
        </p:txBody>
      </p:sp>
      <p:sp>
        <p:nvSpPr>
          <p:cNvPr id="11" name="Down Arrow 14">
            <a:extLst>
              <a:ext uri="{FF2B5EF4-FFF2-40B4-BE49-F238E27FC236}">
                <a16:creationId xmlns:a16="http://schemas.microsoft.com/office/drawing/2014/main" id="{A130FFFC-D5A7-403A-95A2-1127F9916611}"/>
              </a:ext>
            </a:extLst>
          </p:cNvPr>
          <p:cNvSpPr>
            <a:spLocks noChangeArrowheads="1"/>
          </p:cNvSpPr>
          <p:nvPr/>
        </p:nvSpPr>
        <p:spPr bwMode="auto">
          <a:xfrm>
            <a:off x="4767470" y="4302673"/>
            <a:ext cx="339705" cy="371256"/>
          </a:xfrm>
          <a:prstGeom prst="downArrow">
            <a:avLst>
              <a:gd name="adj1" fmla="val 50000"/>
              <a:gd name="adj2" fmla="val 50014"/>
            </a:avLst>
          </a:prstGeom>
          <a:solidFill>
            <a:schemeClr val="accent1"/>
          </a:solidFill>
          <a:ln w="9525" algn="ctr">
            <a:solidFill>
              <a:schemeClr val="tx1"/>
            </a:solidFill>
            <a:round/>
            <a:headEnd/>
            <a:tailEnd/>
          </a:ln>
        </p:spPr>
        <p:txBody>
          <a:bodyPr/>
          <a:lstStyle/>
          <a:p>
            <a:pPr>
              <a:defRPr/>
            </a:pPr>
            <a:endParaRPr lang="en-GB" sz="2667"/>
          </a:p>
        </p:txBody>
      </p:sp>
      <p:graphicFrame>
        <p:nvGraphicFramePr>
          <p:cNvPr id="12" name="Table 11">
            <a:extLst>
              <a:ext uri="{FF2B5EF4-FFF2-40B4-BE49-F238E27FC236}">
                <a16:creationId xmlns:a16="http://schemas.microsoft.com/office/drawing/2014/main" id="{9A5D980C-5D5A-49BC-ABA4-C3F30A70CC33}"/>
              </a:ext>
            </a:extLst>
          </p:cNvPr>
          <p:cNvGraphicFramePr>
            <a:graphicFrameLocks noGrp="1"/>
          </p:cNvGraphicFramePr>
          <p:nvPr/>
        </p:nvGraphicFramePr>
        <p:xfrm>
          <a:off x="4211348" y="4767459"/>
          <a:ext cx="3189496" cy="1729813"/>
        </p:xfrm>
        <a:graphic>
          <a:graphicData uri="http://schemas.openxmlformats.org/drawingml/2006/table">
            <a:tbl>
              <a:tblPr firstRow="1" bandRow="1">
                <a:tableStyleId>{5C22544A-7EE6-4342-B048-85BDC9FD1C3A}</a:tableStyleId>
              </a:tblPr>
              <a:tblGrid>
                <a:gridCol w="3189496">
                  <a:extLst>
                    <a:ext uri="{9D8B030D-6E8A-4147-A177-3AD203B41FA5}">
                      <a16:colId xmlns:a16="http://schemas.microsoft.com/office/drawing/2014/main" val="20000"/>
                    </a:ext>
                  </a:extLst>
                </a:gridCol>
              </a:tblGrid>
              <a:tr h="449635">
                <a:tc>
                  <a:txBody>
                    <a:bodyPr/>
                    <a:lstStyle/>
                    <a:p>
                      <a:r>
                        <a:rPr lang="en-GB" sz="1900" dirty="0"/>
                        <a:t>Specific data supply</a:t>
                      </a:r>
                    </a:p>
                  </a:txBody>
                  <a:tcPr marL="121901" marR="121901" marT="60969" marB="60969"/>
                </a:tc>
                <a:extLst>
                  <a:ext uri="{0D108BD9-81ED-4DB2-BD59-A6C34878D82A}">
                    <a16:rowId xmlns:a16="http://schemas.microsoft.com/office/drawing/2014/main" val="10000"/>
                  </a:ext>
                </a:extLst>
              </a:tr>
              <a:tr h="125985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900" baseline="0" dirty="0"/>
                        <a:t>COMMISSION</a:t>
                      </a:r>
                    </a:p>
                    <a:p>
                      <a:r>
                        <a:rPr lang="en-GB" sz="1900" baseline="0" dirty="0"/>
                        <a:t>SANTE F3 - inspections</a:t>
                      </a:r>
                    </a:p>
                    <a:p>
                      <a:r>
                        <a:rPr lang="en-GB" sz="1900" baseline="0" dirty="0"/>
                        <a:t>EUROSTAT</a:t>
                      </a:r>
                    </a:p>
                    <a:p>
                      <a:r>
                        <a:rPr lang="en-GB" sz="1900" i="1" baseline="0" dirty="0"/>
                        <a:t>National Authorities</a:t>
                      </a:r>
                      <a:endParaRPr lang="en-GB" sz="1900" i="1" dirty="0"/>
                    </a:p>
                  </a:txBody>
                  <a:tcPr marL="121901" marR="121901" marT="60969" marB="60969"/>
                </a:tc>
                <a:extLst>
                  <a:ext uri="{0D108BD9-81ED-4DB2-BD59-A6C34878D82A}">
                    <a16:rowId xmlns:a16="http://schemas.microsoft.com/office/drawing/2014/main" val="10001"/>
                  </a:ext>
                </a:extLst>
              </a:tr>
            </a:tbl>
          </a:graphicData>
        </a:graphic>
      </p:graphicFrame>
      <p:graphicFrame>
        <p:nvGraphicFramePr>
          <p:cNvPr id="13" name="Table 12">
            <a:extLst>
              <a:ext uri="{FF2B5EF4-FFF2-40B4-BE49-F238E27FC236}">
                <a16:creationId xmlns:a16="http://schemas.microsoft.com/office/drawing/2014/main" id="{889EF97C-3377-40DE-B404-C900467B9178}"/>
              </a:ext>
            </a:extLst>
          </p:cNvPr>
          <p:cNvGraphicFramePr>
            <a:graphicFrameLocks noGrp="1"/>
          </p:cNvGraphicFramePr>
          <p:nvPr/>
        </p:nvGraphicFramePr>
        <p:xfrm>
          <a:off x="953779" y="4745467"/>
          <a:ext cx="3119088" cy="1773798"/>
        </p:xfrm>
        <a:graphic>
          <a:graphicData uri="http://schemas.openxmlformats.org/drawingml/2006/table">
            <a:tbl>
              <a:tblPr firstRow="1" bandRow="1">
                <a:tableStyleId>{5C22544A-7EE6-4342-B048-85BDC9FD1C3A}</a:tableStyleId>
              </a:tblPr>
              <a:tblGrid>
                <a:gridCol w="3119088">
                  <a:extLst>
                    <a:ext uri="{9D8B030D-6E8A-4147-A177-3AD203B41FA5}">
                      <a16:colId xmlns:a16="http://schemas.microsoft.com/office/drawing/2014/main" val="20000"/>
                    </a:ext>
                  </a:extLst>
                </a:gridCol>
              </a:tblGrid>
              <a:tr h="493800">
                <a:tc>
                  <a:txBody>
                    <a:bodyPr/>
                    <a:lstStyle/>
                    <a:p>
                      <a:r>
                        <a:rPr lang="en-GB" sz="1900" dirty="0"/>
                        <a:t>Reporting</a:t>
                      </a:r>
                    </a:p>
                  </a:txBody>
                  <a:tcPr marL="121889" marR="121889" marT="60879" marB="60879"/>
                </a:tc>
                <a:extLst>
                  <a:ext uri="{0D108BD9-81ED-4DB2-BD59-A6C34878D82A}">
                    <a16:rowId xmlns:a16="http://schemas.microsoft.com/office/drawing/2014/main" val="10000"/>
                  </a:ext>
                </a:extLst>
              </a:tr>
              <a:tr h="1259677">
                <a:tc>
                  <a:txBody>
                    <a:bodyPr/>
                    <a:lstStyle/>
                    <a:p>
                      <a:r>
                        <a:rPr lang="en-GB" sz="1900" baseline="0" dirty="0"/>
                        <a:t>EU </a:t>
                      </a:r>
                      <a:r>
                        <a:rPr lang="en-GB" sz="1900" dirty="0"/>
                        <a:t>Annual Reports</a:t>
                      </a:r>
                      <a:r>
                        <a:rPr lang="en-GB" sz="1900" baseline="0" dirty="0"/>
                        <a:t> </a:t>
                      </a:r>
                    </a:p>
                    <a:p>
                      <a:r>
                        <a:rPr lang="en-GB" sz="1900" baseline="0" dirty="0"/>
                        <a:t>Dashboards</a:t>
                      </a:r>
                    </a:p>
                    <a:p>
                      <a:r>
                        <a:rPr lang="en-GB" sz="1900" baseline="0" dirty="0"/>
                        <a:t>National Reports</a:t>
                      </a:r>
                    </a:p>
                    <a:p>
                      <a:r>
                        <a:rPr lang="en-GB" sz="1900" baseline="0" dirty="0"/>
                        <a:t>Scientific outputs</a:t>
                      </a:r>
                      <a:endParaRPr lang="en-GB" sz="1900" dirty="0"/>
                    </a:p>
                  </a:txBody>
                  <a:tcPr marL="121889" marR="121889" marT="60879" marB="60879"/>
                </a:tc>
                <a:extLst>
                  <a:ext uri="{0D108BD9-81ED-4DB2-BD59-A6C34878D82A}">
                    <a16:rowId xmlns:a16="http://schemas.microsoft.com/office/drawing/2014/main" val="10001"/>
                  </a:ext>
                </a:extLst>
              </a:tr>
            </a:tbl>
          </a:graphicData>
        </a:graphic>
      </p:graphicFrame>
      <p:graphicFrame>
        <p:nvGraphicFramePr>
          <p:cNvPr id="14" name="Table 13">
            <a:extLst>
              <a:ext uri="{FF2B5EF4-FFF2-40B4-BE49-F238E27FC236}">
                <a16:creationId xmlns:a16="http://schemas.microsoft.com/office/drawing/2014/main" id="{BFAD4337-CAEA-4732-8050-C6CBF32C7E4E}"/>
              </a:ext>
            </a:extLst>
          </p:cNvPr>
          <p:cNvGraphicFramePr>
            <a:graphicFrameLocks noGrp="1"/>
          </p:cNvGraphicFramePr>
          <p:nvPr/>
        </p:nvGraphicFramePr>
        <p:xfrm>
          <a:off x="5645872" y="3291722"/>
          <a:ext cx="3291094" cy="411688"/>
        </p:xfrm>
        <a:graphic>
          <a:graphicData uri="http://schemas.openxmlformats.org/drawingml/2006/table">
            <a:tbl>
              <a:tblPr firstRow="1" bandRow="1">
                <a:tableStyleId>{00A15C55-8517-42AA-B614-E9B94910E393}</a:tableStyleId>
              </a:tblPr>
              <a:tblGrid>
                <a:gridCol w="3291094">
                  <a:extLst>
                    <a:ext uri="{9D8B030D-6E8A-4147-A177-3AD203B41FA5}">
                      <a16:colId xmlns:a16="http://schemas.microsoft.com/office/drawing/2014/main" val="20000"/>
                    </a:ext>
                  </a:extLst>
                </a:gridCol>
              </a:tblGrid>
              <a:tr h="406609">
                <a:tc>
                  <a:txBody>
                    <a:bodyPr/>
                    <a:lstStyle/>
                    <a:p>
                      <a:r>
                        <a:rPr lang="en-GB" sz="1900" dirty="0"/>
                        <a:t>DATA TRANSMISSION</a:t>
                      </a:r>
                    </a:p>
                  </a:txBody>
                  <a:tcPr marL="121908" marR="121908" marT="61064" marB="61064"/>
                </a:tc>
                <a:extLst>
                  <a:ext uri="{0D108BD9-81ED-4DB2-BD59-A6C34878D82A}">
                    <a16:rowId xmlns:a16="http://schemas.microsoft.com/office/drawing/2014/main" val="10000"/>
                  </a:ext>
                </a:extLst>
              </a:tr>
            </a:tbl>
          </a:graphicData>
        </a:graphic>
      </p:graphicFrame>
      <p:graphicFrame>
        <p:nvGraphicFramePr>
          <p:cNvPr id="15" name="Table 14">
            <a:extLst>
              <a:ext uri="{FF2B5EF4-FFF2-40B4-BE49-F238E27FC236}">
                <a16:creationId xmlns:a16="http://schemas.microsoft.com/office/drawing/2014/main" id="{1E120A4E-52FA-4425-990B-4294B9A14328}"/>
              </a:ext>
            </a:extLst>
          </p:cNvPr>
          <p:cNvGraphicFramePr>
            <a:graphicFrameLocks noGrp="1"/>
          </p:cNvGraphicFramePr>
          <p:nvPr/>
        </p:nvGraphicFramePr>
        <p:xfrm>
          <a:off x="5645873" y="3776922"/>
          <a:ext cx="5873268" cy="410834"/>
        </p:xfrm>
        <a:graphic>
          <a:graphicData uri="http://schemas.openxmlformats.org/drawingml/2006/table">
            <a:tbl>
              <a:tblPr firstRow="1" bandRow="1">
                <a:tableStyleId>{00A15C55-8517-42AA-B614-E9B94910E393}</a:tableStyleId>
              </a:tblPr>
              <a:tblGrid>
                <a:gridCol w="5873268">
                  <a:extLst>
                    <a:ext uri="{9D8B030D-6E8A-4147-A177-3AD203B41FA5}">
                      <a16:colId xmlns:a16="http://schemas.microsoft.com/office/drawing/2014/main" val="20000"/>
                    </a:ext>
                  </a:extLst>
                </a:gridCol>
              </a:tblGrid>
              <a:tr h="406609">
                <a:tc>
                  <a:txBody>
                    <a:bodyPr/>
                    <a:lstStyle/>
                    <a:p>
                      <a:r>
                        <a:rPr lang="en-GB" sz="1900" dirty="0"/>
                        <a:t>VALIDATION AND QUALITY ASSESSMENT</a:t>
                      </a:r>
                    </a:p>
                  </a:txBody>
                  <a:tcPr marL="121944" marR="121944" marT="60637" marB="60637"/>
                </a:tc>
                <a:extLst>
                  <a:ext uri="{0D108BD9-81ED-4DB2-BD59-A6C34878D82A}">
                    <a16:rowId xmlns:a16="http://schemas.microsoft.com/office/drawing/2014/main" val="10000"/>
                  </a:ext>
                </a:extLst>
              </a:tr>
            </a:tbl>
          </a:graphicData>
        </a:graphic>
      </p:graphicFrame>
      <p:graphicFrame>
        <p:nvGraphicFramePr>
          <p:cNvPr id="16" name="Table 15">
            <a:extLst>
              <a:ext uri="{FF2B5EF4-FFF2-40B4-BE49-F238E27FC236}">
                <a16:creationId xmlns:a16="http://schemas.microsoft.com/office/drawing/2014/main" id="{C256EDAE-30FD-448E-A7E6-D67F62E353D9}"/>
              </a:ext>
            </a:extLst>
          </p:cNvPr>
          <p:cNvGraphicFramePr>
            <a:graphicFrameLocks noGrp="1"/>
          </p:cNvGraphicFramePr>
          <p:nvPr/>
        </p:nvGraphicFramePr>
        <p:xfrm>
          <a:off x="5645871" y="4264770"/>
          <a:ext cx="5717993" cy="410966"/>
        </p:xfrm>
        <a:graphic>
          <a:graphicData uri="http://schemas.openxmlformats.org/drawingml/2006/table">
            <a:tbl>
              <a:tblPr firstRow="1" bandRow="1">
                <a:tableStyleId>{00A15C55-8517-42AA-B614-E9B94910E393}</a:tableStyleId>
              </a:tblPr>
              <a:tblGrid>
                <a:gridCol w="5717993">
                  <a:extLst>
                    <a:ext uri="{9D8B030D-6E8A-4147-A177-3AD203B41FA5}">
                      <a16:colId xmlns:a16="http://schemas.microsoft.com/office/drawing/2014/main" val="20000"/>
                    </a:ext>
                  </a:extLst>
                </a:gridCol>
              </a:tblGrid>
              <a:tr h="405885">
                <a:tc>
                  <a:txBody>
                    <a:bodyPr/>
                    <a:lstStyle/>
                    <a:p>
                      <a:r>
                        <a:rPr lang="en-GB" sz="1900" dirty="0"/>
                        <a:t>ACCEPTANCE IN THE DATA WAREHOUSE</a:t>
                      </a:r>
                    </a:p>
                  </a:txBody>
                  <a:tcPr marL="121964" marR="121964" marT="60703" marB="60703"/>
                </a:tc>
                <a:extLst>
                  <a:ext uri="{0D108BD9-81ED-4DB2-BD59-A6C34878D82A}">
                    <a16:rowId xmlns:a16="http://schemas.microsoft.com/office/drawing/2014/main" val="10000"/>
                  </a:ext>
                </a:extLst>
              </a:tr>
            </a:tbl>
          </a:graphicData>
        </a:graphic>
      </p:graphicFrame>
      <p:graphicFrame>
        <p:nvGraphicFramePr>
          <p:cNvPr id="17" name="Table 16">
            <a:extLst>
              <a:ext uri="{FF2B5EF4-FFF2-40B4-BE49-F238E27FC236}">
                <a16:creationId xmlns:a16="http://schemas.microsoft.com/office/drawing/2014/main" id="{6E8F05DE-9A2B-4D2E-99AF-D5068C838439}"/>
              </a:ext>
            </a:extLst>
          </p:cNvPr>
          <p:cNvGraphicFramePr>
            <a:graphicFrameLocks noGrp="1"/>
          </p:cNvGraphicFramePr>
          <p:nvPr/>
        </p:nvGraphicFramePr>
        <p:xfrm>
          <a:off x="5359307" y="1886291"/>
          <a:ext cx="2165310" cy="411688"/>
        </p:xfrm>
        <a:graphic>
          <a:graphicData uri="http://schemas.openxmlformats.org/drawingml/2006/table">
            <a:tbl>
              <a:tblPr firstRow="1" bandRow="1">
                <a:tableStyleId>{00A15C55-8517-42AA-B614-E9B94910E393}</a:tableStyleId>
              </a:tblPr>
              <a:tblGrid>
                <a:gridCol w="2165310">
                  <a:extLst>
                    <a:ext uri="{9D8B030D-6E8A-4147-A177-3AD203B41FA5}">
                      <a16:colId xmlns:a16="http://schemas.microsoft.com/office/drawing/2014/main" val="20000"/>
                    </a:ext>
                  </a:extLst>
                </a:gridCol>
              </a:tblGrid>
              <a:tr h="406608">
                <a:tc>
                  <a:txBody>
                    <a:bodyPr/>
                    <a:lstStyle/>
                    <a:p>
                      <a:r>
                        <a:rPr lang="en-GB" sz="1900" dirty="0"/>
                        <a:t>COLLECTION</a:t>
                      </a:r>
                    </a:p>
                  </a:txBody>
                  <a:tcPr marL="121961" marR="121961" marT="61064" marB="61064"/>
                </a:tc>
                <a:extLst>
                  <a:ext uri="{0D108BD9-81ED-4DB2-BD59-A6C34878D82A}">
                    <a16:rowId xmlns:a16="http://schemas.microsoft.com/office/drawing/2014/main" val="10000"/>
                  </a:ext>
                </a:extLst>
              </a:tr>
            </a:tbl>
          </a:graphicData>
        </a:graphic>
      </p:graphicFrame>
      <p:sp>
        <p:nvSpPr>
          <p:cNvPr id="20" name="Slide Number Placeholder 3">
            <a:extLst>
              <a:ext uri="{FF2B5EF4-FFF2-40B4-BE49-F238E27FC236}">
                <a16:creationId xmlns:a16="http://schemas.microsoft.com/office/drawing/2014/main" id="{27D9277B-2C84-42BD-AD44-57D909244A3C}"/>
              </a:ext>
            </a:extLst>
          </p:cNvPr>
          <p:cNvSpPr txBox="1">
            <a:spLocks/>
          </p:cNvSpPr>
          <p:nvPr/>
        </p:nvSpPr>
        <p:spPr>
          <a:xfrm>
            <a:off x="9245600" y="8432800"/>
            <a:ext cx="2540000" cy="609600"/>
          </a:xfrm>
          <a:prstGeom prst="rect">
            <a:avLst/>
          </a:prstGeom>
        </p:spPr>
        <p:txBody>
          <a:bodyPr/>
          <a:lstStyle>
            <a:defPPr>
              <a:defRPr lang="en-GB"/>
            </a:defPPr>
            <a:lvl1pPr algn="l" defTabSz="457200" rtl="0" fontAlgn="base">
              <a:spcBef>
                <a:spcPct val="0"/>
              </a:spcBef>
              <a:spcAft>
                <a:spcPct val="0"/>
              </a:spcAft>
              <a:defRPr sz="2400" kern="1200">
                <a:solidFill>
                  <a:schemeClr val="tx1"/>
                </a:solidFill>
                <a:latin typeface="Verdana" panose="020B0604030504040204" pitchFamily="34" charset="0"/>
                <a:ea typeface="MS Pゴシック"/>
                <a:cs typeface="MS Pゴシック"/>
              </a:defRPr>
            </a:lvl1pPr>
            <a:lvl2pPr marL="742950" indent="-285750" algn="l" defTabSz="457200" rtl="0" fontAlgn="base">
              <a:spcBef>
                <a:spcPct val="0"/>
              </a:spcBef>
              <a:spcAft>
                <a:spcPct val="0"/>
              </a:spcAft>
              <a:defRPr sz="2400" kern="1200">
                <a:solidFill>
                  <a:schemeClr val="tx1"/>
                </a:solidFill>
                <a:latin typeface="Verdana" panose="020B0604030504040204" pitchFamily="34" charset="0"/>
                <a:ea typeface="MS Pゴシック"/>
                <a:cs typeface="MS Pゴシック"/>
              </a:defRPr>
            </a:lvl2pPr>
            <a:lvl3pPr marL="1143000" indent="-228600" algn="l" defTabSz="457200" rtl="0" fontAlgn="base">
              <a:spcBef>
                <a:spcPct val="0"/>
              </a:spcBef>
              <a:spcAft>
                <a:spcPct val="0"/>
              </a:spcAft>
              <a:defRPr sz="2400" kern="1200">
                <a:solidFill>
                  <a:schemeClr val="tx1"/>
                </a:solidFill>
                <a:latin typeface="Verdana" panose="020B0604030504040204" pitchFamily="34" charset="0"/>
                <a:ea typeface="MS Pゴシック"/>
                <a:cs typeface="MS Pゴシック"/>
              </a:defRPr>
            </a:lvl3pPr>
            <a:lvl4pPr marL="1600200" indent="-228600" algn="l" defTabSz="457200" rtl="0" fontAlgn="base">
              <a:spcBef>
                <a:spcPct val="0"/>
              </a:spcBef>
              <a:spcAft>
                <a:spcPct val="0"/>
              </a:spcAft>
              <a:defRPr sz="2400" kern="1200">
                <a:solidFill>
                  <a:schemeClr val="tx1"/>
                </a:solidFill>
                <a:latin typeface="Verdana" panose="020B0604030504040204" pitchFamily="34" charset="0"/>
                <a:ea typeface="MS Pゴシック"/>
                <a:cs typeface="MS Pゴシック"/>
              </a:defRPr>
            </a:lvl4pPr>
            <a:lvl5pPr marL="2057400" indent="-228600" algn="l" defTabSz="457200" rtl="0" fontAlgn="base">
              <a:spcBef>
                <a:spcPct val="0"/>
              </a:spcBef>
              <a:spcAft>
                <a:spcPct val="0"/>
              </a:spcAft>
              <a:defRPr sz="2400" kern="1200">
                <a:solidFill>
                  <a:schemeClr val="tx1"/>
                </a:solidFill>
                <a:latin typeface="Verdana" panose="020B0604030504040204" pitchFamily="34" charset="0"/>
                <a:ea typeface="MS Pゴシック"/>
                <a:cs typeface="MS Pゴシック"/>
              </a:defRPr>
            </a:lvl5pPr>
            <a:lvl6pPr marL="2514600" indent="-228600" algn="l" defTabSz="914400" rtl="0" eaLnBrk="0" fontAlgn="base" latinLnBrk="0" hangingPunct="0">
              <a:spcBef>
                <a:spcPct val="0"/>
              </a:spcBef>
              <a:spcAft>
                <a:spcPct val="0"/>
              </a:spcAft>
              <a:defRPr sz="2400" kern="1200">
                <a:solidFill>
                  <a:schemeClr val="tx1"/>
                </a:solidFill>
                <a:latin typeface="Verdana" panose="020B0604030504040204" pitchFamily="34" charset="0"/>
                <a:ea typeface="MS Pゴシック"/>
                <a:cs typeface="MS Pゴシック"/>
              </a:defRPr>
            </a:lvl6pPr>
            <a:lvl7pPr marL="2971800" indent="-228600" algn="l" defTabSz="914400" rtl="0" eaLnBrk="0" fontAlgn="base" latinLnBrk="0" hangingPunct="0">
              <a:spcBef>
                <a:spcPct val="0"/>
              </a:spcBef>
              <a:spcAft>
                <a:spcPct val="0"/>
              </a:spcAft>
              <a:defRPr sz="2400" kern="1200">
                <a:solidFill>
                  <a:schemeClr val="tx1"/>
                </a:solidFill>
                <a:latin typeface="Verdana" panose="020B0604030504040204" pitchFamily="34" charset="0"/>
                <a:ea typeface="MS Pゴシック"/>
                <a:cs typeface="MS Pゴシック"/>
              </a:defRPr>
            </a:lvl7pPr>
            <a:lvl8pPr marL="3429000" indent="-228600" algn="l" defTabSz="914400" rtl="0" eaLnBrk="0" fontAlgn="base" latinLnBrk="0" hangingPunct="0">
              <a:spcBef>
                <a:spcPct val="0"/>
              </a:spcBef>
              <a:spcAft>
                <a:spcPct val="0"/>
              </a:spcAft>
              <a:defRPr sz="2400" kern="1200">
                <a:solidFill>
                  <a:schemeClr val="tx1"/>
                </a:solidFill>
                <a:latin typeface="Verdana" panose="020B0604030504040204" pitchFamily="34" charset="0"/>
                <a:ea typeface="MS Pゴシック"/>
                <a:cs typeface="MS Pゴシック"/>
              </a:defRPr>
            </a:lvl8pPr>
            <a:lvl9pPr marL="3886200" indent="-228600" algn="l" defTabSz="914400" rtl="0" eaLnBrk="0" fontAlgn="base" latinLnBrk="0" hangingPunct="0">
              <a:spcBef>
                <a:spcPct val="0"/>
              </a:spcBef>
              <a:spcAft>
                <a:spcPct val="0"/>
              </a:spcAft>
              <a:defRPr sz="2400" kern="1200">
                <a:solidFill>
                  <a:schemeClr val="tx1"/>
                </a:solidFill>
                <a:latin typeface="Verdana" panose="020B0604030504040204" pitchFamily="34" charset="0"/>
                <a:ea typeface="MS Pゴシック"/>
                <a:cs typeface="MS Pゴシック"/>
              </a:defRPr>
            </a:lvl9pPr>
          </a:lstStyle>
          <a:p>
            <a:fld id="{DF8F153D-563B-4ED5-A8CB-FD12F17AD39C}" type="slidenum">
              <a:rPr lang="en-US" altLang="en-US" sz="1600">
                <a:latin typeface="Myriad Pro" pitchFamily="34" charset="0"/>
              </a:rPr>
              <a:pPr/>
              <a:t>4</a:t>
            </a:fld>
            <a:endParaRPr lang="en-US" altLang="en-US" sz="1600">
              <a:latin typeface="Myriad Pro" pitchFamily="34" charset="0"/>
            </a:endParaRPr>
          </a:p>
        </p:txBody>
      </p:sp>
      <p:graphicFrame>
        <p:nvGraphicFramePr>
          <p:cNvPr id="21" name="Table 20">
            <a:extLst>
              <a:ext uri="{FF2B5EF4-FFF2-40B4-BE49-F238E27FC236}">
                <a16:creationId xmlns:a16="http://schemas.microsoft.com/office/drawing/2014/main" id="{DC40171E-127F-4E8E-847E-8BE605C644EE}"/>
              </a:ext>
            </a:extLst>
          </p:cNvPr>
          <p:cNvGraphicFramePr>
            <a:graphicFrameLocks noGrp="1"/>
          </p:cNvGraphicFramePr>
          <p:nvPr/>
        </p:nvGraphicFramePr>
        <p:xfrm>
          <a:off x="7483267" y="4767459"/>
          <a:ext cx="3119088" cy="1691676"/>
        </p:xfrm>
        <a:graphic>
          <a:graphicData uri="http://schemas.openxmlformats.org/drawingml/2006/table">
            <a:tbl>
              <a:tblPr firstRow="1" bandRow="1">
                <a:tableStyleId>{5C22544A-7EE6-4342-B048-85BDC9FD1C3A}</a:tableStyleId>
              </a:tblPr>
              <a:tblGrid>
                <a:gridCol w="3119088">
                  <a:extLst>
                    <a:ext uri="{9D8B030D-6E8A-4147-A177-3AD203B41FA5}">
                      <a16:colId xmlns:a16="http://schemas.microsoft.com/office/drawing/2014/main" val="20000"/>
                    </a:ext>
                  </a:extLst>
                </a:gridCol>
              </a:tblGrid>
              <a:tr h="602680">
                <a:tc>
                  <a:txBody>
                    <a:bodyPr/>
                    <a:lstStyle/>
                    <a:p>
                      <a:r>
                        <a:rPr lang="en-GB" sz="1900" dirty="0"/>
                        <a:t>Data Sharing (public)</a:t>
                      </a:r>
                    </a:p>
                  </a:txBody>
                  <a:tcPr marL="121901" marR="121901" marT="60969" marB="60969"/>
                </a:tc>
                <a:extLst>
                  <a:ext uri="{0D108BD9-81ED-4DB2-BD59-A6C34878D82A}">
                    <a16:rowId xmlns:a16="http://schemas.microsoft.com/office/drawing/2014/main" val="10000"/>
                  </a:ext>
                </a:extLst>
              </a:tr>
              <a:tr h="84663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900" baseline="0" dirty="0"/>
                        <a:t>PAD request</a:t>
                      </a:r>
                    </a:p>
                    <a:p>
                      <a:r>
                        <a:rPr lang="en-GB" sz="1900" baseline="0" dirty="0"/>
                        <a:t>OPEN DATA Publication</a:t>
                      </a:r>
                    </a:p>
                    <a:p>
                      <a:r>
                        <a:rPr lang="en-GB" sz="1900" i="0" baseline="0" dirty="0" err="1"/>
                        <a:t>IPChem</a:t>
                      </a:r>
                      <a:endParaRPr lang="en-GB" sz="1900" i="0" dirty="0"/>
                    </a:p>
                  </a:txBody>
                  <a:tcPr marL="121901" marR="121901" marT="60969" marB="60969"/>
                </a:tc>
                <a:extLst>
                  <a:ext uri="{0D108BD9-81ED-4DB2-BD59-A6C34878D82A}">
                    <a16:rowId xmlns:a16="http://schemas.microsoft.com/office/drawing/2014/main" val="10001"/>
                  </a:ext>
                </a:extLst>
              </a:tr>
            </a:tbl>
          </a:graphicData>
        </a:graphic>
      </p:graphicFrame>
      <p:pic>
        <p:nvPicPr>
          <p:cNvPr id="23" name="Picture 22">
            <a:extLst>
              <a:ext uri="{FF2B5EF4-FFF2-40B4-BE49-F238E27FC236}">
                <a16:creationId xmlns:a16="http://schemas.microsoft.com/office/drawing/2014/main" id="{5B64D9B9-0FE6-4F18-B38D-09B4613616A2}"/>
              </a:ext>
            </a:extLst>
          </p:cNvPr>
          <p:cNvPicPr/>
          <p:nvPr/>
        </p:nvPicPr>
        <p:blipFill>
          <a:blip r:embed="rId2">
            <a:extLst>
              <a:ext uri="{28A0092B-C50C-407E-A947-70E740481C1C}">
                <a14:useLocalDpi xmlns:a14="http://schemas.microsoft.com/office/drawing/2010/main" val="0"/>
              </a:ext>
            </a:extLst>
          </a:blip>
          <a:stretch>
            <a:fillRect/>
          </a:stretch>
        </p:blipFill>
        <p:spPr>
          <a:xfrm>
            <a:off x="4345540" y="3784471"/>
            <a:ext cx="1013767" cy="438333"/>
          </a:xfrm>
          <a:prstGeom prst="rect">
            <a:avLst/>
          </a:prstGeom>
        </p:spPr>
      </p:pic>
    </p:spTree>
    <p:extLst>
      <p:ext uri="{BB962C8B-B14F-4D97-AF65-F5344CB8AC3E}">
        <p14:creationId xmlns:p14="http://schemas.microsoft.com/office/powerpoint/2010/main" val="20495962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B802CBE-550E-4F3A-AAD9-68C4726726FB}"/>
              </a:ext>
            </a:extLst>
          </p:cNvPr>
          <p:cNvSpPr>
            <a:spLocks noGrp="1"/>
          </p:cNvSpPr>
          <p:nvPr>
            <p:ph sz="half" idx="1"/>
          </p:nvPr>
        </p:nvSpPr>
        <p:spPr>
          <a:xfrm>
            <a:off x="13447" y="897175"/>
            <a:ext cx="4267005" cy="6022500"/>
          </a:xfrm>
        </p:spPr>
        <p:txBody>
          <a:bodyPr/>
          <a:lstStyle/>
          <a:p>
            <a:pPr marL="0" indent="0">
              <a:buNone/>
            </a:pPr>
            <a:r>
              <a:rPr lang="en-GB" b="1" dirty="0"/>
              <a:t>EU coordinated monitoring programme (EUCP) </a:t>
            </a:r>
          </a:p>
          <a:p>
            <a:r>
              <a:rPr lang="en-GB" dirty="0"/>
              <a:t>EU Regulation defines</a:t>
            </a:r>
          </a:p>
          <a:p>
            <a:pPr lvl="1"/>
            <a:r>
              <a:rPr lang="en-GB" dirty="0"/>
              <a:t>Type of products to be analysed</a:t>
            </a:r>
          </a:p>
          <a:p>
            <a:pPr lvl="1"/>
            <a:r>
              <a:rPr lang="en-GB" dirty="0"/>
              <a:t>Pesticides to be analysed</a:t>
            </a:r>
          </a:p>
          <a:p>
            <a:pPr lvl="1"/>
            <a:r>
              <a:rPr lang="en-GB" dirty="0"/>
              <a:t>Number of samples</a:t>
            </a:r>
          </a:p>
          <a:p>
            <a:pPr lvl="1"/>
            <a:r>
              <a:rPr lang="en-GB" dirty="0"/>
              <a:t>Random samples to be taken</a:t>
            </a:r>
          </a:p>
          <a:p>
            <a:pPr marL="457200" lvl="1" indent="0">
              <a:buNone/>
            </a:pPr>
            <a:endParaRPr lang="en-GB" dirty="0"/>
          </a:p>
          <a:p>
            <a:pPr marL="457200" lvl="1" indent="0">
              <a:buNone/>
            </a:pPr>
            <a:r>
              <a:rPr lang="en-GB" b="1" i="1" dirty="0"/>
              <a:t>ST10A – Objective sampling</a:t>
            </a:r>
          </a:p>
          <a:p>
            <a:endParaRPr lang="en-GB" dirty="0"/>
          </a:p>
          <a:p>
            <a:endParaRPr lang="en-GB" dirty="0"/>
          </a:p>
        </p:txBody>
      </p:sp>
      <p:sp>
        <p:nvSpPr>
          <p:cNvPr id="3" name="Content Placeholder 2">
            <a:extLst>
              <a:ext uri="{FF2B5EF4-FFF2-40B4-BE49-F238E27FC236}">
                <a16:creationId xmlns:a16="http://schemas.microsoft.com/office/drawing/2014/main" id="{FE721763-B961-41DD-B221-A860EB0FB246}"/>
              </a:ext>
            </a:extLst>
          </p:cNvPr>
          <p:cNvSpPr>
            <a:spLocks noGrp="1"/>
          </p:cNvSpPr>
          <p:nvPr>
            <p:ph sz="half" idx="2"/>
          </p:nvPr>
        </p:nvSpPr>
        <p:spPr>
          <a:xfrm>
            <a:off x="4159622" y="958850"/>
            <a:ext cx="4659249" cy="5899150"/>
          </a:xfrm>
        </p:spPr>
        <p:txBody>
          <a:bodyPr/>
          <a:lstStyle/>
          <a:p>
            <a:pPr marL="0" indent="0">
              <a:buNone/>
            </a:pPr>
            <a:r>
              <a:rPr lang="en-GB" b="1" dirty="0"/>
              <a:t>National monitoring programmes</a:t>
            </a:r>
            <a:endParaRPr lang="en-GB" dirty="0"/>
          </a:p>
          <a:p>
            <a:r>
              <a:rPr lang="en-GB" dirty="0"/>
              <a:t>Member States decide </a:t>
            </a:r>
          </a:p>
          <a:p>
            <a:pPr lvl="1"/>
            <a:r>
              <a:rPr lang="en-GB" dirty="0"/>
              <a:t>Type of products to be analysed</a:t>
            </a:r>
          </a:p>
          <a:p>
            <a:pPr lvl="1"/>
            <a:r>
              <a:rPr lang="en-GB" dirty="0"/>
              <a:t>Pesticides to be analysed</a:t>
            </a:r>
          </a:p>
          <a:p>
            <a:pPr lvl="1"/>
            <a:r>
              <a:rPr lang="en-GB" dirty="0"/>
              <a:t>Number of samples</a:t>
            </a:r>
          </a:p>
          <a:p>
            <a:pPr lvl="1"/>
            <a:r>
              <a:rPr lang="en-GB" dirty="0"/>
              <a:t>Sampling strategy is risk based</a:t>
            </a:r>
          </a:p>
          <a:p>
            <a:pPr lvl="1"/>
            <a:r>
              <a:rPr lang="en-GB" dirty="0"/>
              <a:t>Any other parameter to focus the programme on certain aspects</a:t>
            </a:r>
          </a:p>
          <a:p>
            <a:pPr marL="457200" lvl="1" indent="0">
              <a:buNone/>
            </a:pPr>
            <a:r>
              <a:rPr lang="en-GB" b="1" i="1" dirty="0"/>
              <a:t>ST20A- Targeted sampling</a:t>
            </a:r>
          </a:p>
        </p:txBody>
      </p:sp>
      <p:sp>
        <p:nvSpPr>
          <p:cNvPr id="4" name="Title 3">
            <a:extLst>
              <a:ext uri="{FF2B5EF4-FFF2-40B4-BE49-F238E27FC236}">
                <a16:creationId xmlns:a16="http://schemas.microsoft.com/office/drawing/2014/main" id="{0F48B96B-5B0C-476F-BA91-9066065755AC}"/>
              </a:ext>
            </a:extLst>
          </p:cNvPr>
          <p:cNvSpPr>
            <a:spLocks noGrp="1"/>
          </p:cNvSpPr>
          <p:nvPr>
            <p:ph type="title"/>
          </p:nvPr>
        </p:nvSpPr>
        <p:spPr/>
        <p:txBody>
          <a:bodyPr/>
          <a:lstStyle/>
          <a:p>
            <a:r>
              <a:rPr lang="en-GB" b="1" dirty="0"/>
              <a:t>EU pesticide sampling programmes</a:t>
            </a:r>
          </a:p>
        </p:txBody>
      </p:sp>
      <p:sp>
        <p:nvSpPr>
          <p:cNvPr id="5" name="Slide Number Placeholder 4">
            <a:extLst>
              <a:ext uri="{FF2B5EF4-FFF2-40B4-BE49-F238E27FC236}">
                <a16:creationId xmlns:a16="http://schemas.microsoft.com/office/drawing/2014/main" id="{0D7B041C-4E45-4370-B181-146F09EF29C0}"/>
              </a:ext>
            </a:extLst>
          </p:cNvPr>
          <p:cNvSpPr>
            <a:spLocks noGrp="1"/>
          </p:cNvSpPr>
          <p:nvPr>
            <p:ph type="sldNum" sz="quarter" idx="10"/>
          </p:nvPr>
        </p:nvSpPr>
        <p:spPr/>
        <p:txBody>
          <a:bodyPr/>
          <a:lstStyle/>
          <a:p>
            <a:fld id="{50458AA6-F4E1-4775-A7C7-7F4BDD9FBD13}" type="slidenum">
              <a:rPr lang="en-GB" smtClean="0"/>
              <a:t>5</a:t>
            </a:fld>
            <a:endParaRPr lang="en-GB" dirty="0"/>
          </a:p>
        </p:txBody>
      </p:sp>
      <p:sp>
        <p:nvSpPr>
          <p:cNvPr id="6" name="Content Placeholder 2">
            <a:extLst>
              <a:ext uri="{FF2B5EF4-FFF2-40B4-BE49-F238E27FC236}">
                <a16:creationId xmlns:a16="http://schemas.microsoft.com/office/drawing/2014/main" id="{080F7581-E6CB-41D9-88FB-CEDA4E84BD58}"/>
              </a:ext>
            </a:extLst>
          </p:cNvPr>
          <p:cNvSpPr txBox="1">
            <a:spLocks/>
          </p:cNvSpPr>
          <p:nvPr/>
        </p:nvSpPr>
        <p:spPr>
          <a:xfrm>
            <a:off x="8610599" y="1020525"/>
            <a:ext cx="3367481" cy="5437784"/>
          </a:xfrm>
          <a:prstGeom prst="rect">
            <a:avLst/>
          </a:prstGeom>
        </p:spPr>
        <p:txBody>
          <a:bodyPr/>
          <a:lstStyle>
            <a:lvl1pPr marL="228600" indent="-228600" algn="l" defTabSz="914400" rtl="0" eaLnBrk="1" latinLnBrk="0" hangingPunct="1">
              <a:lnSpc>
                <a:spcPct val="90000"/>
              </a:lnSpc>
              <a:spcBef>
                <a:spcPts val="1000"/>
              </a:spcBef>
              <a:buClr>
                <a:schemeClr val="accent5"/>
              </a:buClr>
              <a:buFont typeface="Wingdings" panose="05000000000000000000" pitchFamily="2" charset="2"/>
              <a:buChar char="§"/>
              <a:defRPr sz="2800" kern="1200">
                <a:solidFill>
                  <a:schemeClr val="tx1">
                    <a:lumMod val="50000"/>
                    <a:lumOff val="50000"/>
                  </a:schemeClr>
                </a:solidFill>
                <a:latin typeface="Verdana" panose="020B0604030504040204" pitchFamily="34" charset="0"/>
                <a:ea typeface="Verdana" panose="020B0604030504040204" pitchFamily="34" charset="0"/>
                <a:cs typeface="Verdana" panose="020B0604030504040204" pitchFamily="34" charset="0"/>
              </a:defRPr>
            </a:lvl1pPr>
            <a:lvl2pPr marL="685800" indent="-228600" algn="l" defTabSz="914400" rtl="0" eaLnBrk="1" latinLnBrk="0" hangingPunct="1">
              <a:lnSpc>
                <a:spcPct val="90000"/>
              </a:lnSpc>
              <a:spcBef>
                <a:spcPts val="500"/>
              </a:spcBef>
              <a:buClr>
                <a:schemeClr val="accent5"/>
              </a:buClr>
              <a:buFont typeface="Wingdings" panose="05000000000000000000" pitchFamily="2" charset="2"/>
              <a:buChar char="§"/>
              <a:defRPr sz="2400" kern="1200">
                <a:solidFill>
                  <a:schemeClr val="tx1">
                    <a:lumMod val="50000"/>
                    <a:lumOff val="50000"/>
                  </a:schemeClr>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lnSpc>
                <a:spcPct val="90000"/>
              </a:lnSpc>
              <a:spcBef>
                <a:spcPts val="500"/>
              </a:spcBef>
              <a:buClr>
                <a:schemeClr val="accent5"/>
              </a:buClr>
              <a:buFont typeface="Wingdings" panose="05000000000000000000" pitchFamily="2" charset="2"/>
              <a:buChar char="§"/>
              <a:defRPr sz="2000" kern="1200">
                <a:solidFill>
                  <a:schemeClr val="tx1">
                    <a:lumMod val="50000"/>
                    <a:lumOff val="50000"/>
                  </a:schemeClr>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lnSpc>
                <a:spcPct val="90000"/>
              </a:lnSpc>
              <a:spcBef>
                <a:spcPts val="500"/>
              </a:spcBef>
              <a:buClr>
                <a:schemeClr val="accent5"/>
              </a:buClr>
              <a:buFont typeface="Wingdings" panose="05000000000000000000" pitchFamily="2" charset="2"/>
              <a:buChar char="§"/>
              <a:defRPr sz="1800" kern="1200">
                <a:solidFill>
                  <a:schemeClr val="tx1">
                    <a:lumMod val="50000"/>
                    <a:lumOff val="50000"/>
                  </a:schemeClr>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lnSpc>
                <a:spcPct val="90000"/>
              </a:lnSpc>
              <a:spcBef>
                <a:spcPts val="500"/>
              </a:spcBef>
              <a:buClr>
                <a:schemeClr val="accent5"/>
              </a:buClr>
              <a:buFont typeface="Wingdings" panose="05000000000000000000" pitchFamily="2" charset="2"/>
              <a:buChar char="§"/>
              <a:defRPr sz="1800" kern="1200">
                <a:solidFill>
                  <a:schemeClr val="tx1">
                    <a:lumMod val="50000"/>
                    <a:lumOff val="50000"/>
                  </a:schemeClr>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Wingdings" panose="05000000000000000000" pitchFamily="2" charset="2"/>
              <a:buNone/>
            </a:pPr>
            <a:r>
              <a:rPr lang="en-GB" b="1" dirty="0"/>
              <a:t>Import controls</a:t>
            </a:r>
          </a:p>
          <a:p>
            <a:r>
              <a:rPr lang="en-GB" dirty="0"/>
              <a:t>EU Regulation</a:t>
            </a:r>
          </a:p>
          <a:p>
            <a:pPr lvl="1"/>
            <a:r>
              <a:rPr lang="en-GB" dirty="0"/>
              <a:t>Type of products to be analysed</a:t>
            </a:r>
          </a:p>
          <a:p>
            <a:pPr lvl="1"/>
            <a:r>
              <a:rPr lang="en-GB" dirty="0"/>
              <a:t>Pesticides to be analysed</a:t>
            </a:r>
          </a:p>
          <a:p>
            <a:pPr lvl="1"/>
            <a:r>
              <a:rPr lang="en-GB" dirty="0"/>
              <a:t>Frequency of samples</a:t>
            </a:r>
          </a:p>
          <a:p>
            <a:pPr lvl="1"/>
            <a:r>
              <a:rPr lang="en-GB" dirty="0"/>
              <a:t>Country</a:t>
            </a:r>
          </a:p>
          <a:p>
            <a:pPr marL="457200" lvl="1" indent="0">
              <a:buNone/>
            </a:pPr>
            <a:endParaRPr lang="en-GB" dirty="0"/>
          </a:p>
          <a:p>
            <a:pPr marL="457200" lvl="1" indent="0">
              <a:buNone/>
            </a:pPr>
            <a:r>
              <a:rPr lang="en-GB" b="1" i="1" dirty="0"/>
              <a:t>ST30A- Suspect sampling</a:t>
            </a:r>
          </a:p>
        </p:txBody>
      </p:sp>
    </p:spTree>
    <p:extLst>
      <p:ext uri="{BB962C8B-B14F-4D97-AF65-F5344CB8AC3E}">
        <p14:creationId xmlns:p14="http://schemas.microsoft.com/office/powerpoint/2010/main" val="40092353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0D7B041C-4E45-4370-B181-146F09EF29C0}"/>
              </a:ext>
            </a:extLst>
          </p:cNvPr>
          <p:cNvSpPr>
            <a:spLocks noGrp="1"/>
          </p:cNvSpPr>
          <p:nvPr>
            <p:ph type="sldNum" sz="quarter" idx="11"/>
          </p:nvPr>
        </p:nvSpPr>
        <p:spPr/>
        <p:txBody>
          <a:bodyPr/>
          <a:lstStyle/>
          <a:p>
            <a:fld id="{50458AA6-F4E1-4775-A7C7-7F4BDD9FBD13}" type="slidenum">
              <a:rPr lang="en-GB" smtClean="0"/>
              <a:t>6</a:t>
            </a:fld>
            <a:endParaRPr lang="en-GB"/>
          </a:p>
        </p:txBody>
      </p:sp>
      <p:graphicFrame>
        <p:nvGraphicFramePr>
          <p:cNvPr id="7" name="Table 6">
            <a:extLst>
              <a:ext uri="{FF2B5EF4-FFF2-40B4-BE49-F238E27FC236}">
                <a16:creationId xmlns:a16="http://schemas.microsoft.com/office/drawing/2014/main" id="{535C69F1-49E1-4801-ACB2-B98FCC9CDDC7}"/>
              </a:ext>
            </a:extLst>
          </p:cNvPr>
          <p:cNvGraphicFramePr>
            <a:graphicFrameLocks noGrp="1"/>
          </p:cNvGraphicFramePr>
          <p:nvPr/>
        </p:nvGraphicFramePr>
        <p:xfrm>
          <a:off x="363019" y="1049990"/>
          <a:ext cx="11465961" cy="5380882"/>
        </p:xfrm>
        <a:graphic>
          <a:graphicData uri="http://schemas.openxmlformats.org/drawingml/2006/table">
            <a:tbl>
              <a:tblPr firstRow="1" firstCol="1" bandRow="1">
                <a:tableStyleId>{5C22544A-7EE6-4342-B048-85BDC9FD1C3A}</a:tableStyleId>
              </a:tblPr>
              <a:tblGrid>
                <a:gridCol w="2267538">
                  <a:extLst>
                    <a:ext uri="{9D8B030D-6E8A-4147-A177-3AD203B41FA5}">
                      <a16:colId xmlns:a16="http://schemas.microsoft.com/office/drawing/2014/main" val="3071799122"/>
                    </a:ext>
                  </a:extLst>
                </a:gridCol>
                <a:gridCol w="4998233">
                  <a:extLst>
                    <a:ext uri="{9D8B030D-6E8A-4147-A177-3AD203B41FA5}">
                      <a16:colId xmlns:a16="http://schemas.microsoft.com/office/drawing/2014/main" val="2813583900"/>
                    </a:ext>
                  </a:extLst>
                </a:gridCol>
                <a:gridCol w="4200190">
                  <a:extLst>
                    <a:ext uri="{9D8B030D-6E8A-4147-A177-3AD203B41FA5}">
                      <a16:colId xmlns:a16="http://schemas.microsoft.com/office/drawing/2014/main" val="3246253028"/>
                    </a:ext>
                  </a:extLst>
                </a:gridCol>
              </a:tblGrid>
              <a:tr h="473602">
                <a:tc>
                  <a:txBody>
                    <a:bodyPr/>
                    <a:lstStyle/>
                    <a:p>
                      <a:pPr algn="ctr"/>
                      <a:r>
                        <a:rPr lang="en-GB" sz="1400" dirty="0">
                          <a:effectLst/>
                        </a:rPr>
                        <a:t>Sampling strategy</a:t>
                      </a:r>
                      <a:endParaRPr lang="en-GB" sz="1400" b="1" dirty="0">
                        <a:effectLst/>
                        <a:latin typeface="Tahoma" panose="020B0604030504040204" pitchFamily="34" charset="0"/>
                        <a:ea typeface="Calibri" panose="020F0502020204030204" pitchFamily="34" charset="0"/>
                        <a:cs typeface="Arial" panose="020B0604020202020204" pitchFamily="34" charset="0"/>
                      </a:endParaRPr>
                    </a:p>
                  </a:txBody>
                  <a:tcPr marL="57317" marR="57317" marT="0" marB="0" anchor="ctr"/>
                </a:tc>
                <a:tc>
                  <a:txBody>
                    <a:bodyPr/>
                    <a:lstStyle/>
                    <a:p>
                      <a:r>
                        <a:rPr lang="en-GB" sz="1400" dirty="0">
                          <a:effectLst/>
                        </a:rPr>
                        <a:t>Definition</a:t>
                      </a:r>
                      <a:endParaRPr lang="en-GB" sz="1400" b="1" dirty="0">
                        <a:effectLst/>
                        <a:latin typeface="Tahoma" panose="020B0604030504040204" pitchFamily="34" charset="0"/>
                        <a:ea typeface="Calibri" panose="020F0502020204030204" pitchFamily="34" charset="0"/>
                        <a:cs typeface="Arial" panose="020B0604020202020204" pitchFamily="34" charset="0"/>
                      </a:endParaRPr>
                    </a:p>
                  </a:txBody>
                  <a:tcPr marL="57317" marR="57317" marT="0" marB="0" anchor="ctr"/>
                </a:tc>
                <a:tc>
                  <a:txBody>
                    <a:bodyPr/>
                    <a:lstStyle/>
                    <a:p>
                      <a:r>
                        <a:rPr lang="en-GB" sz="1400" dirty="0">
                          <a:effectLst/>
                        </a:rPr>
                        <a:t>Note/examples</a:t>
                      </a:r>
                      <a:endParaRPr lang="en-GB" sz="1400" b="1" dirty="0">
                        <a:effectLst/>
                        <a:latin typeface="Tahoma" panose="020B0604030504040204" pitchFamily="34" charset="0"/>
                        <a:ea typeface="Calibri" panose="020F0502020204030204" pitchFamily="34" charset="0"/>
                        <a:cs typeface="Arial" panose="020B0604020202020204" pitchFamily="34" charset="0"/>
                      </a:endParaRPr>
                    </a:p>
                  </a:txBody>
                  <a:tcPr marL="57317" marR="57317" marT="0" marB="0" anchor="ctr"/>
                </a:tc>
                <a:extLst>
                  <a:ext uri="{0D108BD9-81ED-4DB2-BD59-A6C34878D82A}">
                    <a16:rowId xmlns:a16="http://schemas.microsoft.com/office/drawing/2014/main" val="4261292501"/>
                  </a:ext>
                </a:extLst>
              </a:tr>
              <a:tr h="996152">
                <a:tc>
                  <a:txBody>
                    <a:bodyPr/>
                    <a:lstStyle/>
                    <a:p>
                      <a:pPr algn="ctr"/>
                      <a:r>
                        <a:rPr lang="en-GB" sz="1400" dirty="0">
                          <a:effectLst/>
                        </a:rPr>
                        <a:t>Objective sampling</a:t>
                      </a:r>
                    </a:p>
                    <a:p>
                      <a:pPr algn="ctr"/>
                      <a:r>
                        <a:rPr lang="en-GB" sz="1400" b="1" dirty="0">
                          <a:effectLst/>
                          <a:latin typeface="Tahoma" panose="020B0604030504040204" pitchFamily="34" charset="0"/>
                          <a:ea typeface="Calibri" panose="020F0502020204030204" pitchFamily="34" charset="0"/>
                          <a:cs typeface="Arial" panose="020B0604020202020204" pitchFamily="34" charset="0"/>
                        </a:rPr>
                        <a:t>ST10A</a:t>
                      </a:r>
                    </a:p>
                  </a:txBody>
                  <a:tcPr marL="57317" marR="57317" marT="0" marB="0" anchor="ctr"/>
                </a:tc>
                <a:tc>
                  <a:txBody>
                    <a:bodyPr/>
                    <a:lstStyle/>
                    <a:p>
                      <a:pPr algn="just"/>
                      <a:r>
                        <a:rPr lang="en-GB" sz="1400" dirty="0">
                          <a:effectLst/>
                        </a:rPr>
                        <a:t>Strategy based on the selection of a </a:t>
                      </a:r>
                      <a:r>
                        <a:rPr lang="en-GB" sz="1400" b="1" dirty="0">
                          <a:effectLst/>
                        </a:rPr>
                        <a:t>random sample from a population </a:t>
                      </a:r>
                      <a:r>
                        <a:rPr lang="en-GB" sz="1400" dirty="0">
                          <a:effectLst/>
                        </a:rPr>
                        <a:t>on which the data are reported. </a:t>
                      </a:r>
                    </a:p>
                    <a:p>
                      <a:pPr algn="just"/>
                      <a:r>
                        <a:rPr lang="en-GB" sz="1400" dirty="0">
                          <a:effectLst/>
                        </a:rPr>
                        <a:t>Random sample is a sample which is taken under statistical consideration to provide </a:t>
                      </a:r>
                      <a:r>
                        <a:rPr lang="en-GB" sz="1400" b="1" dirty="0">
                          <a:effectLst/>
                        </a:rPr>
                        <a:t>representative</a:t>
                      </a:r>
                      <a:r>
                        <a:rPr lang="en-GB" sz="1400" dirty="0">
                          <a:effectLst/>
                        </a:rPr>
                        <a:t> data.</a:t>
                      </a:r>
                      <a:endParaRPr lang="en-GB" sz="1400" dirty="0">
                        <a:effectLst/>
                        <a:latin typeface="Verdana" panose="020B0604030504040204" pitchFamily="34" charset="0"/>
                        <a:ea typeface="Calibri" panose="020F0502020204030204" pitchFamily="34" charset="0"/>
                        <a:cs typeface="Times New Roman" panose="02020603050405020304" pitchFamily="18" charset="0"/>
                      </a:endParaRPr>
                    </a:p>
                  </a:txBody>
                  <a:tcPr marL="57317" marR="57317" marT="0" marB="0" anchor="ctr"/>
                </a:tc>
                <a:tc>
                  <a:txBody>
                    <a:bodyPr/>
                    <a:lstStyle/>
                    <a:p>
                      <a:pPr algn="just"/>
                      <a:r>
                        <a:rPr lang="en-GB" sz="1400" dirty="0">
                          <a:effectLst/>
                        </a:rPr>
                        <a:t>Typical random sampling from monitoring programmes (e.g. for the EU-coordinated pesticides monitoring programme).</a:t>
                      </a:r>
                      <a:endParaRPr lang="en-GB" sz="1400" dirty="0">
                        <a:effectLst/>
                        <a:latin typeface="Verdana" panose="020B0604030504040204" pitchFamily="34" charset="0"/>
                        <a:ea typeface="Calibri" panose="020F0502020204030204" pitchFamily="34" charset="0"/>
                        <a:cs typeface="Times New Roman" panose="02020603050405020304" pitchFamily="18" charset="0"/>
                      </a:endParaRPr>
                    </a:p>
                  </a:txBody>
                  <a:tcPr marL="57317" marR="57317" marT="0" marB="0" anchor="ctr"/>
                </a:tc>
                <a:extLst>
                  <a:ext uri="{0D108BD9-81ED-4DB2-BD59-A6C34878D82A}">
                    <a16:rowId xmlns:a16="http://schemas.microsoft.com/office/drawing/2014/main" val="523658948"/>
                  </a:ext>
                </a:extLst>
              </a:tr>
              <a:tr h="1431228">
                <a:tc>
                  <a:txBody>
                    <a:bodyPr/>
                    <a:lstStyle/>
                    <a:p>
                      <a:pPr algn="ctr"/>
                      <a:r>
                        <a:rPr lang="en-GB" sz="1400" dirty="0">
                          <a:effectLst/>
                        </a:rPr>
                        <a:t>Selective/Targeted sampling</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400" b="1" dirty="0">
                          <a:effectLst/>
                          <a:latin typeface="Tahoma" panose="020B0604030504040204" pitchFamily="34" charset="0"/>
                          <a:ea typeface="Calibri" panose="020F0502020204030204" pitchFamily="34" charset="0"/>
                          <a:cs typeface="Arial" panose="020B0604020202020204" pitchFamily="34" charset="0"/>
                        </a:rPr>
                        <a:t>ST20A</a:t>
                      </a:r>
                    </a:p>
                  </a:txBody>
                  <a:tcPr marL="57317" marR="57317" marT="0" marB="0" anchor="ctr"/>
                </a:tc>
                <a:tc>
                  <a:txBody>
                    <a:bodyPr/>
                    <a:lstStyle/>
                    <a:p>
                      <a:pPr algn="just"/>
                      <a:r>
                        <a:rPr lang="en-GB" sz="1400" dirty="0">
                          <a:effectLst/>
                        </a:rPr>
                        <a:t>Strategy based on the selection of a </a:t>
                      </a:r>
                      <a:r>
                        <a:rPr lang="en-GB" sz="1400" b="1" dirty="0">
                          <a:effectLst/>
                        </a:rPr>
                        <a:t>random sample from a subpopulation </a:t>
                      </a:r>
                      <a:r>
                        <a:rPr lang="en-GB" sz="1400" dirty="0">
                          <a:effectLst/>
                        </a:rPr>
                        <a:t>of a population on which the data are reported. The subpopulations are determined </a:t>
                      </a:r>
                      <a:r>
                        <a:rPr lang="en-GB" sz="1400" b="1" dirty="0">
                          <a:effectLst/>
                        </a:rPr>
                        <a:t>on a risk basis</a:t>
                      </a:r>
                      <a:r>
                        <a:rPr lang="en-GB" sz="1400" dirty="0">
                          <a:effectLst/>
                        </a:rPr>
                        <a:t>. The sampling from each subpopulation </a:t>
                      </a:r>
                      <a:r>
                        <a:rPr lang="en-GB" sz="1400" b="1" dirty="0">
                          <a:effectLst/>
                        </a:rPr>
                        <a:t>is not proportional</a:t>
                      </a:r>
                      <a:r>
                        <a:rPr lang="en-GB" sz="1400" dirty="0">
                          <a:effectLst/>
                        </a:rPr>
                        <a:t>: the sample size is proportionally bigger for instance in subpopulations considered at high risk. </a:t>
                      </a:r>
                      <a:endParaRPr lang="en-GB" sz="1400" dirty="0">
                        <a:effectLst/>
                        <a:latin typeface="Verdana" panose="020B0604030504040204" pitchFamily="34" charset="0"/>
                        <a:ea typeface="Calibri" panose="020F0502020204030204" pitchFamily="34" charset="0"/>
                        <a:cs typeface="Times New Roman" panose="02020603050405020304" pitchFamily="18" charset="0"/>
                      </a:endParaRPr>
                    </a:p>
                  </a:txBody>
                  <a:tcPr marL="57317" marR="57317" marT="0" marB="0" anchor="ctr"/>
                </a:tc>
                <a:tc>
                  <a:txBody>
                    <a:bodyPr/>
                    <a:lstStyle/>
                    <a:p>
                      <a:pPr algn="just"/>
                      <a:r>
                        <a:rPr lang="en-GB" sz="1400" dirty="0">
                          <a:effectLst/>
                        </a:rPr>
                        <a:t>Is random sampling, but the sampling is focused on food where the chemical (e.g. contaminant) is expected (for example for mycotoxins is sampled grain instead of meat). These samples are taken with the aim of detecting illegal use or non-compliance.</a:t>
                      </a:r>
                      <a:endParaRPr lang="en-GB" sz="1400" dirty="0">
                        <a:effectLst/>
                        <a:latin typeface="Verdana" panose="020B0604030504040204" pitchFamily="34" charset="0"/>
                        <a:ea typeface="Calibri" panose="020F0502020204030204" pitchFamily="34" charset="0"/>
                        <a:cs typeface="Times New Roman" panose="02020603050405020304" pitchFamily="18" charset="0"/>
                      </a:endParaRPr>
                    </a:p>
                  </a:txBody>
                  <a:tcPr marL="57317" marR="57317" marT="0" marB="0" anchor="ctr"/>
                </a:tc>
                <a:extLst>
                  <a:ext uri="{0D108BD9-81ED-4DB2-BD59-A6C34878D82A}">
                    <a16:rowId xmlns:a16="http://schemas.microsoft.com/office/drawing/2014/main" val="1697264352"/>
                  </a:ext>
                </a:extLst>
              </a:tr>
              <a:tr h="2067330">
                <a:tc>
                  <a:txBody>
                    <a:bodyPr/>
                    <a:lstStyle/>
                    <a:p>
                      <a:pPr algn="ctr"/>
                      <a:r>
                        <a:rPr lang="en-GB" sz="1400" dirty="0">
                          <a:effectLst/>
                        </a:rPr>
                        <a:t>Suspect sampling</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400" b="1" dirty="0">
                          <a:effectLst/>
                          <a:latin typeface="Tahoma" panose="020B0604030504040204" pitchFamily="34" charset="0"/>
                          <a:ea typeface="Calibri" panose="020F0502020204030204" pitchFamily="34" charset="0"/>
                          <a:cs typeface="Arial" panose="020B0604020202020204" pitchFamily="34" charset="0"/>
                        </a:rPr>
                        <a:t>ST30A</a:t>
                      </a:r>
                    </a:p>
                  </a:txBody>
                  <a:tcPr marL="57317" marR="57317" marT="0" marB="0" anchor="ctr"/>
                </a:tc>
                <a:tc>
                  <a:txBody>
                    <a:bodyPr/>
                    <a:lstStyle/>
                    <a:p>
                      <a:pPr algn="just"/>
                      <a:r>
                        <a:rPr lang="en-GB" sz="1400" dirty="0">
                          <a:effectLst/>
                        </a:rPr>
                        <a:t>Selection of an individual product or establishment to confirm or reject a suspicion of non-conformity. It's </a:t>
                      </a:r>
                      <a:r>
                        <a:rPr lang="en-GB" sz="1400" b="1" dirty="0">
                          <a:effectLst/>
                        </a:rPr>
                        <a:t>not random sampling</a:t>
                      </a:r>
                      <a:r>
                        <a:rPr lang="en-GB" sz="1400" dirty="0">
                          <a:effectLst/>
                        </a:rPr>
                        <a:t>. The data reported refer themselves to suspect units of the population.</a:t>
                      </a:r>
                      <a:endParaRPr lang="en-GB" sz="1400" dirty="0">
                        <a:effectLst/>
                        <a:latin typeface="Verdana" panose="020B0604030504040204" pitchFamily="34" charset="0"/>
                        <a:ea typeface="Calibri" panose="020F0502020204030204" pitchFamily="34" charset="0"/>
                        <a:cs typeface="Times New Roman" panose="02020603050405020304" pitchFamily="18" charset="0"/>
                      </a:endParaRPr>
                    </a:p>
                  </a:txBody>
                  <a:tcPr marL="57317" marR="57317" marT="0" marB="0" anchor="ctr"/>
                </a:tc>
                <a:tc>
                  <a:txBody>
                    <a:bodyPr/>
                    <a:lstStyle/>
                    <a:p>
                      <a:pPr algn="just"/>
                      <a:r>
                        <a:rPr lang="en-GB" sz="1400" dirty="0">
                          <a:effectLst/>
                        </a:rPr>
                        <a:t>As the reason of foodborne illness outbreaks in industry/restaurant. Also, in case routine controls when 1</a:t>
                      </a:r>
                      <a:r>
                        <a:rPr lang="en-GB" sz="1400" baseline="30000" dirty="0">
                          <a:effectLst/>
                        </a:rPr>
                        <a:t>st</a:t>
                      </a:r>
                      <a:r>
                        <a:rPr lang="en-GB" sz="1400" dirty="0">
                          <a:effectLst/>
                        </a:rPr>
                        <a:t> sample is not conforming, all samples of this selection are considered 'suspected'. </a:t>
                      </a:r>
                    </a:p>
                    <a:p>
                      <a:pPr algn="just"/>
                      <a:r>
                        <a:rPr lang="en-GB" sz="1400" dirty="0">
                          <a:effectLst/>
                        </a:rPr>
                        <a:t>For risk-based sampling, e.g. to enforce provisions of Regulation (EU) No 2019/1793 on the temporary increase of official controls and emergency measures governing the entry into the Union of certain goods from certain third countries.</a:t>
                      </a:r>
                      <a:endParaRPr lang="en-GB" sz="1400" dirty="0">
                        <a:effectLst/>
                        <a:latin typeface="Verdana" panose="020B0604030504040204" pitchFamily="34" charset="0"/>
                        <a:ea typeface="Calibri" panose="020F0502020204030204" pitchFamily="34" charset="0"/>
                        <a:cs typeface="Times New Roman" panose="02020603050405020304" pitchFamily="18" charset="0"/>
                      </a:endParaRPr>
                    </a:p>
                  </a:txBody>
                  <a:tcPr marL="57317" marR="57317" marT="0" marB="0" anchor="ctr"/>
                </a:tc>
                <a:extLst>
                  <a:ext uri="{0D108BD9-81ED-4DB2-BD59-A6C34878D82A}">
                    <a16:rowId xmlns:a16="http://schemas.microsoft.com/office/drawing/2014/main" val="641679098"/>
                  </a:ext>
                </a:extLst>
              </a:tr>
            </a:tbl>
          </a:graphicData>
        </a:graphic>
      </p:graphicFrame>
      <p:sp>
        <p:nvSpPr>
          <p:cNvPr id="9" name="Rectangle 1">
            <a:extLst>
              <a:ext uri="{FF2B5EF4-FFF2-40B4-BE49-F238E27FC236}">
                <a16:creationId xmlns:a16="http://schemas.microsoft.com/office/drawing/2014/main" id="{C47A16F7-7097-4655-B18E-4C82237D8F32}"/>
              </a:ext>
            </a:extLst>
          </p:cNvPr>
          <p:cNvSpPr>
            <a:spLocks noChangeArrowheads="1"/>
          </p:cNvSpPr>
          <p:nvPr/>
        </p:nvSpPr>
        <p:spPr bwMode="auto">
          <a:xfrm>
            <a:off x="2720975" y="14732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GB" altLang="en-US" sz="1800" b="0" i="0" u="none" strike="noStrike" cap="none" normalizeH="0" baseline="0">
                <a:ln>
                  <a:noFill/>
                </a:ln>
                <a:solidFill>
                  <a:schemeClr val="tx1"/>
                </a:solidFill>
                <a:effectLst/>
                <a:latin typeface="Arial" panose="020B0604020202020204" pitchFamily="34" charset="0"/>
              </a:rPr>
            </a:br>
            <a:endParaRPr kumimoji="0" lang="en-GB" altLang="en-US" sz="1800" b="0" i="0" u="none" strike="noStrike" cap="none" normalizeH="0" baseline="0">
              <a:ln>
                <a:noFill/>
              </a:ln>
              <a:solidFill>
                <a:schemeClr val="tx1"/>
              </a:solidFill>
              <a:effectLst/>
              <a:latin typeface="Arial" panose="020B0604020202020204" pitchFamily="34" charset="0"/>
            </a:endParaRPr>
          </a:p>
        </p:txBody>
      </p:sp>
      <p:sp>
        <p:nvSpPr>
          <p:cNvPr id="12" name="Title 4">
            <a:extLst>
              <a:ext uri="{FF2B5EF4-FFF2-40B4-BE49-F238E27FC236}">
                <a16:creationId xmlns:a16="http://schemas.microsoft.com/office/drawing/2014/main" id="{02FA3E94-5F58-4DA1-9F21-10EF53757BBD}"/>
              </a:ext>
            </a:extLst>
          </p:cNvPr>
          <p:cNvSpPr txBox="1">
            <a:spLocks/>
          </p:cNvSpPr>
          <p:nvPr/>
        </p:nvSpPr>
        <p:spPr>
          <a:xfrm>
            <a:off x="180800" y="64800"/>
            <a:ext cx="8669902" cy="7580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b="0" kern="1200">
                <a:solidFill>
                  <a:schemeClr val="bg1"/>
                </a:solidFill>
                <a:latin typeface="Verdana" panose="020B0604030504040204" pitchFamily="34" charset="0"/>
                <a:ea typeface="Verdana" panose="020B0604030504040204" pitchFamily="34" charset="0"/>
                <a:cs typeface="Verdana" panose="020B0604030504040204" pitchFamily="34" charset="0"/>
              </a:defRPr>
            </a:lvl1pPr>
          </a:lstStyle>
          <a:p>
            <a:pPr>
              <a:spcAft>
                <a:spcPts val="600"/>
              </a:spcAft>
            </a:pPr>
            <a:r>
              <a:rPr lang="de-DE" sz="2800" b="1" dirty="0"/>
              <a:t>Sampling strategy – pesticide domain</a:t>
            </a:r>
          </a:p>
        </p:txBody>
      </p:sp>
    </p:spTree>
    <p:extLst>
      <p:ext uri="{BB962C8B-B14F-4D97-AF65-F5344CB8AC3E}">
        <p14:creationId xmlns:p14="http://schemas.microsoft.com/office/powerpoint/2010/main" val="42153690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CE5588E-4752-4A5D-9FD3-FD6EF7B49D5B}"/>
              </a:ext>
            </a:extLst>
          </p:cNvPr>
          <p:cNvSpPr>
            <a:spLocks noGrp="1"/>
          </p:cNvSpPr>
          <p:nvPr>
            <p:ph type="title"/>
          </p:nvPr>
        </p:nvSpPr>
        <p:spPr/>
        <p:txBody>
          <a:bodyPr/>
          <a:lstStyle/>
          <a:p>
            <a:r>
              <a:rPr lang="en-GB" b="1" dirty="0"/>
              <a:t>The EU report on pesticide residues</a:t>
            </a:r>
          </a:p>
        </p:txBody>
      </p:sp>
      <p:sp>
        <p:nvSpPr>
          <p:cNvPr id="4" name="Slide Number Placeholder 3">
            <a:extLst>
              <a:ext uri="{FF2B5EF4-FFF2-40B4-BE49-F238E27FC236}">
                <a16:creationId xmlns:a16="http://schemas.microsoft.com/office/drawing/2014/main" id="{776237A2-76FF-487F-8274-7C38C9600AAC}"/>
              </a:ext>
            </a:extLst>
          </p:cNvPr>
          <p:cNvSpPr>
            <a:spLocks noGrp="1"/>
          </p:cNvSpPr>
          <p:nvPr>
            <p:ph type="sldNum" sz="quarter" idx="10"/>
          </p:nvPr>
        </p:nvSpPr>
        <p:spPr/>
        <p:txBody>
          <a:bodyPr/>
          <a:lstStyle/>
          <a:p>
            <a:fld id="{50458AA6-F4E1-4775-A7C7-7F4BDD9FBD13}" type="slidenum">
              <a:rPr lang="en-GB" smtClean="0"/>
              <a:t>7</a:t>
            </a:fld>
            <a:endParaRPr lang="en-GB"/>
          </a:p>
        </p:txBody>
      </p:sp>
      <p:sp>
        <p:nvSpPr>
          <p:cNvPr id="11" name="Freeform: Shape 10">
            <a:extLst>
              <a:ext uri="{FF2B5EF4-FFF2-40B4-BE49-F238E27FC236}">
                <a16:creationId xmlns:a16="http://schemas.microsoft.com/office/drawing/2014/main" id="{DC899E78-1EFF-4C0E-B7F7-C82053CA5F98}"/>
              </a:ext>
            </a:extLst>
          </p:cNvPr>
          <p:cNvSpPr/>
          <p:nvPr/>
        </p:nvSpPr>
        <p:spPr>
          <a:xfrm>
            <a:off x="2476126" y="2794396"/>
            <a:ext cx="2396483" cy="2257203"/>
          </a:xfrm>
          <a:custGeom>
            <a:avLst/>
            <a:gdLst>
              <a:gd name="connsiteX0" fmla="*/ 1706251 w 2243219"/>
              <a:gd name="connsiteY0" fmla="*/ 502044 h 1982213"/>
              <a:gd name="connsiteX1" fmla="*/ 1990977 w 2243219"/>
              <a:gd name="connsiteY1" fmla="*/ 391491 h 1982213"/>
              <a:gd name="connsiteX2" fmla="*/ 2122796 w 2243219"/>
              <a:gd name="connsiteY2" fmla="*/ 583660 h 1982213"/>
              <a:gd name="connsiteX3" fmla="*/ 1917141 w 2243219"/>
              <a:gd name="connsiteY3" fmla="*/ 809485 h 1982213"/>
              <a:gd name="connsiteX4" fmla="*/ 1917141 w 2243219"/>
              <a:gd name="connsiteY4" fmla="*/ 1172728 h 1982213"/>
              <a:gd name="connsiteX5" fmla="*/ 2122796 w 2243219"/>
              <a:gd name="connsiteY5" fmla="*/ 1398553 h 1982213"/>
              <a:gd name="connsiteX6" fmla="*/ 1990977 w 2243219"/>
              <a:gd name="connsiteY6" fmla="*/ 1590722 h 1982213"/>
              <a:gd name="connsiteX7" fmla="*/ 1706251 w 2243219"/>
              <a:gd name="connsiteY7" fmla="*/ 1480169 h 1982213"/>
              <a:gd name="connsiteX8" fmla="*/ 1332500 w 2243219"/>
              <a:gd name="connsiteY8" fmla="*/ 1661790 h 1982213"/>
              <a:gd name="connsiteX9" fmla="*/ 1262607 w 2243219"/>
              <a:gd name="connsiteY9" fmla="*/ 1959122 h 1982213"/>
              <a:gd name="connsiteX10" fmla="*/ 980612 w 2243219"/>
              <a:gd name="connsiteY10" fmla="*/ 1959122 h 1982213"/>
              <a:gd name="connsiteX11" fmla="*/ 910719 w 2243219"/>
              <a:gd name="connsiteY11" fmla="*/ 1661790 h 1982213"/>
              <a:gd name="connsiteX12" fmla="*/ 536968 w 2243219"/>
              <a:gd name="connsiteY12" fmla="*/ 1480169 h 1982213"/>
              <a:gd name="connsiteX13" fmla="*/ 252242 w 2243219"/>
              <a:gd name="connsiteY13" fmla="*/ 1590722 h 1982213"/>
              <a:gd name="connsiteX14" fmla="*/ 120423 w 2243219"/>
              <a:gd name="connsiteY14" fmla="*/ 1398553 h 1982213"/>
              <a:gd name="connsiteX15" fmla="*/ 326078 w 2243219"/>
              <a:gd name="connsiteY15" fmla="*/ 1172728 h 1982213"/>
              <a:gd name="connsiteX16" fmla="*/ 326078 w 2243219"/>
              <a:gd name="connsiteY16" fmla="*/ 809485 h 1982213"/>
              <a:gd name="connsiteX17" fmla="*/ 120423 w 2243219"/>
              <a:gd name="connsiteY17" fmla="*/ 583660 h 1982213"/>
              <a:gd name="connsiteX18" fmla="*/ 252242 w 2243219"/>
              <a:gd name="connsiteY18" fmla="*/ 391491 h 1982213"/>
              <a:gd name="connsiteX19" fmla="*/ 536968 w 2243219"/>
              <a:gd name="connsiteY19" fmla="*/ 502044 h 1982213"/>
              <a:gd name="connsiteX20" fmla="*/ 910719 w 2243219"/>
              <a:gd name="connsiteY20" fmla="*/ 320423 h 1982213"/>
              <a:gd name="connsiteX21" fmla="*/ 980612 w 2243219"/>
              <a:gd name="connsiteY21" fmla="*/ 23091 h 1982213"/>
              <a:gd name="connsiteX22" fmla="*/ 1262607 w 2243219"/>
              <a:gd name="connsiteY22" fmla="*/ 23091 h 1982213"/>
              <a:gd name="connsiteX23" fmla="*/ 1332500 w 2243219"/>
              <a:gd name="connsiteY23" fmla="*/ 320423 h 1982213"/>
              <a:gd name="connsiteX24" fmla="*/ 1706251 w 2243219"/>
              <a:gd name="connsiteY24" fmla="*/ 502044 h 1982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243219" h="1982213">
                <a:moveTo>
                  <a:pt x="1706251" y="502044"/>
                </a:moveTo>
                <a:lnTo>
                  <a:pt x="1990977" y="391491"/>
                </a:lnTo>
                <a:lnTo>
                  <a:pt x="2122796" y="583660"/>
                </a:lnTo>
                <a:lnTo>
                  <a:pt x="1917141" y="809485"/>
                </a:lnTo>
                <a:cubicBezTo>
                  <a:pt x="1955469" y="928417"/>
                  <a:pt x="1955469" y="1053796"/>
                  <a:pt x="1917141" y="1172728"/>
                </a:cubicBezTo>
                <a:lnTo>
                  <a:pt x="2122796" y="1398553"/>
                </a:lnTo>
                <a:lnTo>
                  <a:pt x="1990977" y="1590722"/>
                </a:lnTo>
                <a:lnTo>
                  <a:pt x="1706251" y="1480169"/>
                </a:lnTo>
                <a:cubicBezTo>
                  <a:pt x="1603042" y="1567573"/>
                  <a:pt x="1474037" y="1630262"/>
                  <a:pt x="1332500" y="1661790"/>
                </a:cubicBezTo>
                <a:lnTo>
                  <a:pt x="1262607" y="1959122"/>
                </a:lnTo>
                <a:lnTo>
                  <a:pt x="980612" y="1959122"/>
                </a:lnTo>
                <a:lnTo>
                  <a:pt x="910719" y="1661790"/>
                </a:lnTo>
                <a:cubicBezTo>
                  <a:pt x="769182" y="1630262"/>
                  <a:pt x="640177" y="1567573"/>
                  <a:pt x="536968" y="1480169"/>
                </a:cubicBezTo>
                <a:lnTo>
                  <a:pt x="252242" y="1590722"/>
                </a:lnTo>
                <a:lnTo>
                  <a:pt x="120423" y="1398553"/>
                </a:lnTo>
                <a:lnTo>
                  <a:pt x="326078" y="1172728"/>
                </a:lnTo>
                <a:cubicBezTo>
                  <a:pt x="287750" y="1053796"/>
                  <a:pt x="287750" y="928417"/>
                  <a:pt x="326078" y="809485"/>
                </a:cubicBezTo>
                <a:lnTo>
                  <a:pt x="120423" y="583660"/>
                </a:lnTo>
                <a:lnTo>
                  <a:pt x="252242" y="391491"/>
                </a:lnTo>
                <a:lnTo>
                  <a:pt x="536968" y="502044"/>
                </a:lnTo>
                <a:cubicBezTo>
                  <a:pt x="640177" y="414640"/>
                  <a:pt x="769182" y="351951"/>
                  <a:pt x="910719" y="320423"/>
                </a:cubicBezTo>
                <a:lnTo>
                  <a:pt x="980612" y="23091"/>
                </a:lnTo>
                <a:lnTo>
                  <a:pt x="1262607" y="23091"/>
                </a:lnTo>
                <a:lnTo>
                  <a:pt x="1332500" y="320423"/>
                </a:lnTo>
                <a:cubicBezTo>
                  <a:pt x="1474037" y="351951"/>
                  <a:pt x="1603042" y="414640"/>
                  <a:pt x="1706251" y="502044"/>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17966" tIns="391773" rIns="417966" bIns="391773" numCol="1" spcCol="1270" anchor="ctr" anchorCtr="0">
            <a:noAutofit/>
          </a:bodyPr>
          <a:lstStyle/>
          <a:p>
            <a:pPr algn="ctr" defTabSz="533400">
              <a:lnSpc>
                <a:spcPct val="90000"/>
              </a:lnSpc>
              <a:spcAft>
                <a:spcPct val="35000"/>
              </a:spcAft>
            </a:pPr>
            <a:r>
              <a:rPr lang="en-GB" sz="2000" dirty="0"/>
              <a:t>National</a:t>
            </a:r>
            <a:r>
              <a:rPr lang="en-GB" sz="1600" dirty="0"/>
              <a:t> </a:t>
            </a:r>
            <a:r>
              <a:rPr lang="en-GB" sz="2000" dirty="0"/>
              <a:t>Programme</a:t>
            </a:r>
            <a:endParaRPr lang="en-GB" sz="1600" dirty="0"/>
          </a:p>
        </p:txBody>
      </p:sp>
      <p:sp>
        <p:nvSpPr>
          <p:cNvPr id="12" name="Shape 11">
            <a:extLst>
              <a:ext uri="{FF2B5EF4-FFF2-40B4-BE49-F238E27FC236}">
                <a16:creationId xmlns:a16="http://schemas.microsoft.com/office/drawing/2014/main" id="{0385D775-C7BD-4926-9089-1B0036743388}"/>
              </a:ext>
            </a:extLst>
          </p:cNvPr>
          <p:cNvSpPr/>
          <p:nvPr/>
        </p:nvSpPr>
        <p:spPr>
          <a:xfrm>
            <a:off x="2067429" y="2614458"/>
            <a:ext cx="2229702" cy="2257204"/>
          </a:xfrm>
          <a:prstGeom prst="leftCircularArrow">
            <a:avLst>
              <a:gd name="adj1" fmla="val 6452"/>
              <a:gd name="adj2" fmla="val 429999"/>
              <a:gd name="adj3" fmla="val 10489124"/>
              <a:gd name="adj4" fmla="val 14837806"/>
              <a:gd name="adj5" fmla="val 7527"/>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3" name="Freeform: Shape 12">
            <a:extLst>
              <a:ext uri="{FF2B5EF4-FFF2-40B4-BE49-F238E27FC236}">
                <a16:creationId xmlns:a16="http://schemas.microsoft.com/office/drawing/2014/main" id="{E406ED71-2903-405E-843A-C04DB60484F6}"/>
              </a:ext>
            </a:extLst>
          </p:cNvPr>
          <p:cNvSpPr/>
          <p:nvPr/>
        </p:nvSpPr>
        <p:spPr>
          <a:xfrm rot="19456621">
            <a:off x="3986033" y="1064154"/>
            <a:ext cx="2660574" cy="2673141"/>
          </a:xfrm>
          <a:custGeom>
            <a:avLst/>
            <a:gdLst>
              <a:gd name="connsiteX0" fmla="*/ 1589033 w 2123675"/>
              <a:gd name="connsiteY0" fmla="*/ 537873 h 2123675"/>
              <a:gd name="connsiteX1" fmla="*/ 1902347 w 2123675"/>
              <a:gd name="connsiteY1" fmla="*/ 443446 h 2123675"/>
              <a:gd name="connsiteX2" fmla="*/ 2017635 w 2123675"/>
              <a:gd name="connsiteY2" fmla="*/ 643130 h 2123675"/>
              <a:gd name="connsiteX3" fmla="*/ 1779202 w 2123675"/>
              <a:gd name="connsiteY3" fmla="*/ 867255 h 2123675"/>
              <a:gd name="connsiteX4" fmla="*/ 1779202 w 2123675"/>
              <a:gd name="connsiteY4" fmla="*/ 1256420 h 2123675"/>
              <a:gd name="connsiteX5" fmla="*/ 2017635 w 2123675"/>
              <a:gd name="connsiteY5" fmla="*/ 1480545 h 2123675"/>
              <a:gd name="connsiteX6" fmla="*/ 1902347 w 2123675"/>
              <a:gd name="connsiteY6" fmla="*/ 1680229 h 2123675"/>
              <a:gd name="connsiteX7" fmla="*/ 1589033 w 2123675"/>
              <a:gd name="connsiteY7" fmla="*/ 1585802 h 2123675"/>
              <a:gd name="connsiteX8" fmla="*/ 1252006 w 2123675"/>
              <a:gd name="connsiteY8" fmla="*/ 1780385 h 2123675"/>
              <a:gd name="connsiteX9" fmla="*/ 1177125 w 2123675"/>
              <a:gd name="connsiteY9" fmla="*/ 2098936 h 2123675"/>
              <a:gd name="connsiteX10" fmla="*/ 946550 w 2123675"/>
              <a:gd name="connsiteY10" fmla="*/ 2098936 h 2123675"/>
              <a:gd name="connsiteX11" fmla="*/ 871669 w 2123675"/>
              <a:gd name="connsiteY11" fmla="*/ 1780385 h 2123675"/>
              <a:gd name="connsiteX12" fmla="*/ 534642 w 2123675"/>
              <a:gd name="connsiteY12" fmla="*/ 1585802 h 2123675"/>
              <a:gd name="connsiteX13" fmla="*/ 221328 w 2123675"/>
              <a:gd name="connsiteY13" fmla="*/ 1680229 h 2123675"/>
              <a:gd name="connsiteX14" fmla="*/ 106040 w 2123675"/>
              <a:gd name="connsiteY14" fmla="*/ 1480545 h 2123675"/>
              <a:gd name="connsiteX15" fmla="*/ 344473 w 2123675"/>
              <a:gd name="connsiteY15" fmla="*/ 1256420 h 2123675"/>
              <a:gd name="connsiteX16" fmla="*/ 344473 w 2123675"/>
              <a:gd name="connsiteY16" fmla="*/ 867255 h 2123675"/>
              <a:gd name="connsiteX17" fmla="*/ 106040 w 2123675"/>
              <a:gd name="connsiteY17" fmla="*/ 643130 h 2123675"/>
              <a:gd name="connsiteX18" fmla="*/ 221328 w 2123675"/>
              <a:gd name="connsiteY18" fmla="*/ 443446 h 2123675"/>
              <a:gd name="connsiteX19" fmla="*/ 534642 w 2123675"/>
              <a:gd name="connsiteY19" fmla="*/ 537873 h 2123675"/>
              <a:gd name="connsiteX20" fmla="*/ 871669 w 2123675"/>
              <a:gd name="connsiteY20" fmla="*/ 343290 h 2123675"/>
              <a:gd name="connsiteX21" fmla="*/ 946550 w 2123675"/>
              <a:gd name="connsiteY21" fmla="*/ 24739 h 2123675"/>
              <a:gd name="connsiteX22" fmla="*/ 1177125 w 2123675"/>
              <a:gd name="connsiteY22" fmla="*/ 24739 h 2123675"/>
              <a:gd name="connsiteX23" fmla="*/ 1252006 w 2123675"/>
              <a:gd name="connsiteY23" fmla="*/ 343290 h 2123675"/>
              <a:gd name="connsiteX24" fmla="*/ 1589033 w 2123675"/>
              <a:gd name="connsiteY24" fmla="*/ 537873 h 2123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123675" h="2123675">
                <a:moveTo>
                  <a:pt x="1366897" y="537190"/>
                </a:moveTo>
                <a:lnTo>
                  <a:pt x="1594045" y="396507"/>
                </a:lnTo>
                <a:lnTo>
                  <a:pt x="1727168" y="529630"/>
                </a:lnTo>
                <a:lnTo>
                  <a:pt x="1586485" y="756778"/>
                </a:lnTo>
                <a:cubicBezTo>
                  <a:pt x="1640670" y="849967"/>
                  <a:pt x="1669056" y="955907"/>
                  <a:pt x="1668725" y="1063703"/>
                </a:cubicBezTo>
                <a:lnTo>
                  <a:pt x="1904134" y="1190078"/>
                </a:lnTo>
                <a:lnTo>
                  <a:pt x="1855408" y="1371927"/>
                </a:lnTo>
                <a:lnTo>
                  <a:pt x="1588350" y="1363666"/>
                </a:lnTo>
                <a:cubicBezTo>
                  <a:pt x="1534739" y="1457186"/>
                  <a:pt x="1457186" y="1534739"/>
                  <a:pt x="1363666" y="1588351"/>
                </a:cubicBezTo>
                <a:lnTo>
                  <a:pt x="1371926" y="1855408"/>
                </a:lnTo>
                <a:lnTo>
                  <a:pt x="1190078" y="1904134"/>
                </a:lnTo>
                <a:lnTo>
                  <a:pt x="1063703" y="1668725"/>
                </a:lnTo>
                <a:cubicBezTo>
                  <a:pt x="955907" y="1669057"/>
                  <a:pt x="849967" y="1640670"/>
                  <a:pt x="756778" y="1586485"/>
                </a:cubicBezTo>
                <a:lnTo>
                  <a:pt x="529630" y="1727168"/>
                </a:lnTo>
                <a:lnTo>
                  <a:pt x="396507" y="1594045"/>
                </a:lnTo>
                <a:lnTo>
                  <a:pt x="537190" y="1366897"/>
                </a:lnTo>
                <a:cubicBezTo>
                  <a:pt x="483005" y="1273708"/>
                  <a:pt x="454619" y="1167768"/>
                  <a:pt x="454950" y="1059972"/>
                </a:cubicBezTo>
                <a:lnTo>
                  <a:pt x="219541" y="933597"/>
                </a:lnTo>
                <a:lnTo>
                  <a:pt x="268267" y="751748"/>
                </a:lnTo>
                <a:lnTo>
                  <a:pt x="535325" y="760009"/>
                </a:lnTo>
                <a:cubicBezTo>
                  <a:pt x="588936" y="666489"/>
                  <a:pt x="666489" y="588936"/>
                  <a:pt x="760009" y="535324"/>
                </a:cubicBezTo>
                <a:lnTo>
                  <a:pt x="751749" y="268267"/>
                </a:lnTo>
                <a:lnTo>
                  <a:pt x="933597" y="219541"/>
                </a:lnTo>
                <a:lnTo>
                  <a:pt x="1059972" y="454950"/>
                </a:lnTo>
                <a:cubicBezTo>
                  <a:pt x="1167768" y="454618"/>
                  <a:pt x="1273708" y="483005"/>
                  <a:pt x="1366897" y="537190"/>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42608" tIns="542607" rIns="542609" bIns="542609" numCol="1" spcCol="1270" anchor="ctr" anchorCtr="0">
            <a:noAutofit/>
          </a:bodyPr>
          <a:lstStyle/>
          <a:p>
            <a:pPr algn="ctr" defTabSz="500063">
              <a:lnSpc>
                <a:spcPct val="90000"/>
              </a:lnSpc>
              <a:spcAft>
                <a:spcPct val="35000"/>
              </a:spcAft>
            </a:pPr>
            <a:r>
              <a:rPr lang="en-GB" dirty="0"/>
              <a:t>EU-coordinated programme</a:t>
            </a:r>
          </a:p>
        </p:txBody>
      </p:sp>
      <p:sp>
        <p:nvSpPr>
          <p:cNvPr id="14" name="Arrow: Circular 13">
            <a:extLst>
              <a:ext uri="{FF2B5EF4-FFF2-40B4-BE49-F238E27FC236}">
                <a16:creationId xmlns:a16="http://schemas.microsoft.com/office/drawing/2014/main" id="{9752E07E-7D0D-458A-B55E-6C63F9A9F561}"/>
              </a:ext>
            </a:extLst>
          </p:cNvPr>
          <p:cNvSpPr/>
          <p:nvPr/>
        </p:nvSpPr>
        <p:spPr>
          <a:xfrm rot="831433">
            <a:off x="3530287" y="1115814"/>
            <a:ext cx="2404065" cy="2325762"/>
          </a:xfrm>
          <a:prstGeom prst="circularArrow">
            <a:avLst>
              <a:gd name="adj1" fmla="val 5984"/>
              <a:gd name="adj2" fmla="val 1023604"/>
              <a:gd name="adj3" fmla="val 13313824"/>
              <a:gd name="adj4" fmla="val 9243439"/>
              <a:gd name="adj5" fmla="val 6981"/>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5" name="Arrow: Circular 14">
            <a:extLst>
              <a:ext uri="{FF2B5EF4-FFF2-40B4-BE49-F238E27FC236}">
                <a16:creationId xmlns:a16="http://schemas.microsoft.com/office/drawing/2014/main" id="{C986E0B1-CF9C-4064-8B04-A83A79DED14A}"/>
              </a:ext>
            </a:extLst>
          </p:cNvPr>
          <p:cNvSpPr/>
          <p:nvPr/>
        </p:nvSpPr>
        <p:spPr>
          <a:xfrm>
            <a:off x="4543246" y="3640347"/>
            <a:ext cx="2633446" cy="2200321"/>
          </a:xfrm>
          <a:prstGeom prst="circularArrow">
            <a:avLst>
              <a:gd name="adj1" fmla="val 4688"/>
              <a:gd name="adj2" fmla="val 646237"/>
              <a:gd name="adj3" fmla="val 2539295"/>
              <a:gd name="adj4" fmla="val 21285170"/>
              <a:gd name="adj5" fmla="val 5469"/>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6" name="Freeform: Shape 15">
            <a:extLst>
              <a:ext uri="{FF2B5EF4-FFF2-40B4-BE49-F238E27FC236}">
                <a16:creationId xmlns:a16="http://schemas.microsoft.com/office/drawing/2014/main" id="{ADB4FE3E-3786-4FC2-A4F9-CEDEFA118C5C}"/>
              </a:ext>
            </a:extLst>
          </p:cNvPr>
          <p:cNvSpPr/>
          <p:nvPr/>
        </p:nvSpPr>
        <p:spPr>
          <a:xfrm rot="1035179">
            <a:off x="4307505" y="2996461"/>
            <a:ext cx="3050935" cy="2885886"/>
          </a:xfrm>
          <a:custGeom>
            <a:avLst/>
            <a:gdLst>
              <a:gd name="connsiteX0" fmla="*/ 1589033 w 2123675"/>
              <a:gd name="connsiteY0" fmla="*/ 537873 h 2123675"/>
              <a:gd name="connsiteX1" fmla="*/ 1902347 w 2123675"/>
              <a:gd name="connsiteY1" fmla="*/ 443446 h 2123675"/>
              <a:gd name="connsiteX2" fmla="*/ 2017635 w 2123675"/>
              <a:gd name="connsiteY2" fmla="*/ 643130 h 2123675"/>
              <a:gd name="connsiteX3" fmla="*/ 1779202 w 2123675"/>
              <a:gd name="connsiteY3" fmla="*/ 867255 h 2123675"/>
              <a:gd name="connsiteX4" fmla="*/ 1779202 w 2123675"/>
              <a:gd name="connsiteY4" fmla="*/ 1256420 h 2123675"/>
              <a:gd name="connsiteX5" fmla="*/ 2017635 w 2123675"/>
              <a:gd name="connsiteY5" fmla="*/ 1480545 h 2123675"/>
              <a:gd name="connsiteX6" fmla="*/ 1902347 w 2123675"/>
              <a:gd name="connsiteY6" fmla="*/ 1680229 h 2123675"/>
              <a:gd name="connsiteX7" fmla="*/ 1589033 w 2123675"/>
              <a:gd name="connsiteY7" fmla="*/ 1585802 h 2123675"/>
              <a:gd name="connsiteX8" fmla="*/ 1252006 w 2123675"/>
              <a:gd name="connsiteY8" fmla="*/ 1780385 h 2123675"/>
              <a:gd name="connsiteX9" fmla="*/ 1177125 w 2123675"/>
              <a:gd name="connsiteY9" fmla="*/ 2098936 h 2123675"/>
              <a:gd name="connsiteX10" fmla="*/ 946550 w 2123675"/>
              <a:gd name="connsiteY10" fmla="*/ 2098936 h 2123675"/>
              <a:gd name="connsiteX11" fmla="*/ 871669 w 2123675"/>
              <a:gd name="connsiteY11" fmla="*/ 1780385 h 2123675"/>
              <a:gd name="connsiteX12" fmla="*/ 534642 w 2123675"/>
              <a:gd name="connsiteY12" fmla="*/ 1585802 h 2123675"/>
              <a:gd name="connsiteX13" fmla="*/ 221328 w 2123675"/>
              <a:gd name="connsiteY13" fmla="*/ 1680229 h 2123675"/>
              <a:gd name="connsiteX14" fmla="*/ 106040 w 2123675"/>
              <a:gd name="connsiteY14" fmla="*/ 1480545 h 2123675"/>
              <a:gd name="connsiteX15" fmla="*/ 344473 w 2123675"/>
              <a:gd name="connsiteY15" fmla="*/ 1256420 h 2123675"/>
              <a:gd name="connsiteX16" fmla="*/ 344473 w 2123675"/>
              <a:gd name="connsiteY16" fmla="*/ 867255 h 2123675"/>
              <a:gd name="connsiteX17" fmla="*/ 106040 w 2123675"/>
              <a:gd name="connsiteY17" fmla="*/ 643130 h 2123675"/>
              <a:gd name="connsiteX18" fmla="*/ 221328 w 2123675"/>
              <a:gd name="connsiteY18" fmla="*/ 443446 h 2123675"/>
              <a:gd name="connsiteX19" fmla="*/ 534642 w 2123675"/>
              <a:gd name="connsiteY19" fmla="*/ 537873 h 2123675"/>
              <a:gd name="connsiteX20" fmla="*/ 871669 w 2123675"/>
              <a:gd name="connsiteY20" fmla="*/ 343290 h 2123675"/>
              <a:gd name="connsiteX21" fmla="*/ 946550 w 2123675"/>
              <a:gd name="connsiteY21" fmla="*/ 24739 h 2123675"/>
              <a:gd name="connsiteX22" fmla="*/ 1177125 w 2123675"/>
              <a:gd name="connsiteY22" fmla="*/ 24739 h 2123675"/>
              <a:gd name="connsiteX23" fmla="*/ 1252006 w 2123675"/>
              <a:gd name="connsiteY23" fmla="*/ 343290 h 2123675"/>
              <a:gd name="connsiteX24" fmla="*/ 1589033 w 2123675"/>
              <a:gd name="connsiteY24" fmla="*/ 537873 h 2123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123675" h="2123675">
                <a:moveTo>
                  <a:pt x="1366897" y="537190"/>
                </a:moveTo>
                <a:lnTo>
                  <a:pt x="1594045" y="396507"/>
                </a:lnTo>
                <a:lnTo>
                  <a:pt x="1727168" y="529630"/>
                </a:lnTo>
                <a:lnTo>
                  <a:pt x="1586485" y="756778"/>
                </a:lnTo>
                <a:cubicBezTo>
                  <a:pt x="1640670" y="849967"/>
                  <a:pt x="1669056" y="955907"/>
                  <a:pt x="1668725" y="1063703"/>
                </a:cubicBezTo>
                <a:lnTo>
                  <a:pt x="1904134" y="1190078"/>
                </a:lnTo>
                <a:lnTo>
                  <a:pt x="1855408" y="1371927"/>
                </a:lnTo>
                <a:lnTo>
                  <a:pt x="1588350" y="1363666"/>
                </a:lnTo>
                <a:cubicBezTo>
                  <a:pt x="1534739" y="1457186"/>
                  <a:pt x="1457186" y="1534739"/>
                  <a:pt x="1363666" y="1588351"/>
                </a:cubicBezTo>
                <a:lnTo>
                  <a:pt x="1371926" y="1855408"/>
                </a:lnTo>
                <a:lnTo>
                  <a:pt x="1190078" y="1904134"/>
                </a:lnTo>
                <a:lnTo>
                  <a:pt x="1063703" y="1668725"/>
                </a:lnTo>
                <a:cubicBezTo>
                  <a:pt x="955907" y="1669057"/>
                  <a:pt x="849967" y="1640670"/>
                  <a:pt x="756778" y="1586485"/>
                </a:cubicBezTo>
                <a:lnTo>
                  <a:pt x="529630" y="1727168"/>
                </a:lnTo>
                <a:lnTo>
                  <a:pt x="396507" y="1594045"/>
                </a:lnTo>
                <a:lnTo>
                  <a:pt x="537190" y="1366897"/>
                </a:lnTo>
                <a:cubicBezTo>
                  <a:pt x="483005" y="1273708"/>
                  <a:pt x="454619" y="1167768"/>
                  <a:pt x="454950" y="1059972"/>
                </a:cubicBezTo>
                <a:lnTo>
                  <a:pt x="219541" y="933597"/>
                </a:lnTo>
                <a:lnTo>
                  <a:pt x="268267" y="751748"/>
                </a:lnTo>
                <a:lnTo>
                  <a:pt x="535325" y="760009"/>
                </a:lnTo>
                <a:cubicBezTo>
                  <a:pt x="588936" y="666489"/>
                  <a:pt x="666489" y="588936"/>
                  <a:pt x="760009" y="535324"/>
                </a:cubicBezTo>
                <a:lnTo>
                  <a:pt x="751749" y="268267"/>
                </a:lnTo>
                <a:lnTo>
                  <a:pt x="933597" y="219541"/>
                </a:lnTo>
                <a:lnTo>
                  <a:pt x="1059972" y="454950"/>
                </a:lnTo>
                <a:cubicBezTo>
                  <a:pt x="1167768" y="454618"/>
                  <a:pt x="1273708" y="483005"/>
                  <a:pt x="1366897" y="537190"/>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42608" tIns="542607" rIns="542609" bIns="542609" numCol="1" spcCol="1270" anchor="ctr" anchorCtr="0">
            <a:noAutofit/>
          </a:bodyPr>
          <a:lstStyle/>
          <a:p>
            <a:pPr algn="ctr" defTabSz="500063">
              <a:lnSpc>
                <a:spcPct val="90000"/>
              </a:lnSpc>
              <a:spcAft>
                <a:spcPct val="35000"/>
              </a:spcAft>
            </a:pPr>
            <a:r>
              <a:rPr lang="en-GB" sz="2000" dirty="0"/>
              <a:t>Dietary exposure assessment</a:t>
            </a:r>
          </a:p>
        </p:txBody>
      </p:sp>
    </p:spTree>
    <p:extLst>
      <p:ext uri="{BB962C8B-B14F-4D97-AF65-F5344CB8AC3E}">
        <p14:creationId xmlns:p14="http://schemas.microsoft.com/office/powerpoint/2010/main" val="22757672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13"/>
                                        </p:tgtEl>
                                        <p:attrNameLst>
                                          <p:attrName>r</p:attrName>
                                        </p:attrNameLst>
                                      </p:cBhvr>
                                    </p:animRot>
                                  </p:childTnLst>
                                </p:cTn>
                              </p:par>
                              <p:par>
                                <p:cTn id="7" presetID="8" presetClass="emph" presetSubtype="0" fill="hold" grpId="0" nodeType="withEffect">
                                  <p:stCondLst>
                                    <p:cond delay="0"/>
                                  </p:stCondLst>
                                  <p:childTnLst>
                                    <p:animRot by="-21600000">
                                      <p:cBhvr>
                                        <p:cTn id="8" dur="2000" fill="hold"/>
                                        <p:tgtEl>
                                          <p:spTgt spid="11"/>
                                        </p:tgtEl>
                                        <p:attrNameLst>
                                          <p:attrName>r</p:attrName>
                                        </p:attrNameLst>
                                      </p:cBhvr>
                                    </p:animRot>
                                  </p:childTnLst>
                                </p:cTn>
                              </p:par>
                              <p:par>
                                <p:cTn id="9" presetID="8" presetClass="emph" presetSubtype="0" fill="hold" grpId="0" nodeType="withEffect">
                                  <p:stCondLst>
                                    <p:cond delay="0"/>
                                  </p:stCondLst>
                                  <p:childTnLst>
                                    <p:animRot by="21600000">
                                      <p:cBhvr>
                                        <p:cTn id="10" dur="2000" fill="hold"/>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P spid="1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617809E-405A-4AFD-90B6-D6FDB453A01C}"/>
              </a:ext>
            </a:extLst>
          </p:cNvPr>
          <p:cNvSpPr>
            <a:spLocks noGrp="1"/>
          </p:cNvSpPr>
          <p:nvPr>
            <p:ph type="title"/>
          </p:nvPr>
        </p:nvSpPr>
        <p:spPr>
          <a:xfrm>
            <a:off x="109269" y="64800"/>
            <a:ext cx="9236014" cy="894051"/>
          </a:xfrm>
        </p:spPr>
        <p:txBody>
          <a:bodyPr>
            <a:normAutofit/>
          </a:bodyPr>
          <a:lstStyle/>
          <a:p>
            <a:r>
              <a:rPr lang="en-GB" b="1" dirty="0"/>
              <a:t>Description of the EU-coordinated programme</a:t>
            </a:r>
          </a:p>
        </p:txBody>
      </p:sp>
      <p:sp>
        <p:nvSpPr>
          <p:cNvPr id="4" name="Slide Number Placeholder 3">
            <a:extLst>
              <a:ext uri="{FF2B5EF4-FFF2-40B4-BE49-F238E27FC236}">
                <a16:creationId xmlns:a16="http://schemas.microsoft.com/office/drawing/2014/main" id="{7968B7F5-60F7-49C9-9CAF-0B45E40A5096}"/>
              </a:ext>
            </a:extLst>
          </p:cNvPr>
          <p:cNvSpPr>
            <a:spLocks noGrp="1"/>
          </p:cNvSpPr>
          <p:nvPr>
            <p:ph type="sldNum" sz="quarter" idx="10"/>
          </p:nvPr>
        </p:nvSpPr>
        <p:spPr/>
        <p:txBody>
          <a:bodyPr/>
          <a:lstStyle/>
          <a:p>
            <a:pPr defTabSz="914377"/>
            <a:fld id="{50458AA6-F4E1-4775-A7C7-7F4BDD9FBD13}" type="slidenum">
              <a:rPr lang="en-GB">
                <a:solidFill>
                  <a:srgbClr val="000000">
                    <a:tint val="75000"/>
                  </a:srgbClr>
                </a:solidFill>
                <a:latin typeface="Verdana" panose="020B0604030504040204"/>
                <a:ea typeface="+mn-ea"/>
              </a:rPr>
              <a:pPr defTabSz="914377"/>
              <a:t>8</a:t>
            </a:fld>
            <a:endParaRPr lang="en-GB">
              <a:solidFill>
                <a:srgbClr val="000000">
                  <a:tint val="75000"/>
                </a:srgbClr>
              </a:solidFill>
              <a:latin typeface="Verdana" panose="020B0604030504040204"/>
              <a:ea typeface="+mn-ea"/>
            </a:endParaRPr>
          </a:p>
        </p:txBody>
      </p:sp>
      <p:pic>
        <p:nvPicPr>
          <p:cNvPr id="7" name="Picture 6">
            <a:extLst>
              <a:ext uri="{FF2B5EF4-FFF2-40B4-BE49-F238E27FC236}">
                <a16:creationId xmlns:a16="http://schemas.microsoft.com/office/drawing/2014/main" id="{2F9D00AF-ED99-439D-9EA7-40FC6CC7ED18}"/>
              </a:ext>
            </a:extLst>
          </p:cNvPr>
          <p:cNvPicPr>
            <a:picLocks noChangeAspect="1"/>
          </p:cNvPicPr>
          <p:nvPr/>
        </p:nvPicPr>
        <p:blipFill rotWithShape="1">
          <a:blip r:embed="rId2"/>
          <a:srcRect l="9401" t="28971" r="7799" b="38969"/>
          <a:stretch/>
        </p:blipFill>
        <p:spPr>
          <a:xfrm>
            <a:off x="3149171" y="2749943"/>
            <a:ext cx="5744168" cy="1204707"/>
          </a:xfrm>
          <a:prstGeom prst="rect">
            <a:avLst/>
          </a:prstGeom>
          <a:ln>
            <a:solidFill>
              <a:schemeClr val="accent1"/>
            </a:solidFill>
          </a:ln>
        </p:spPr>
      </p:pic>
      <p:pic>
        <p:nvPicPr>
          <p:cNvPr id="9" name="Picture 8">
            <a:extLst>
              <a:ext uri="{FF2B5EF4-FFF2-40B4-BE49-F238E27FC236}">
                <a16:creationId xmlns:a16="http://schemas.microsoft.com/office/drawing/2014/main" id="{CEF442FA-8CEF-4143-BACB-3614A125CA5D}"/>
              </a:ext>
            </a:extLst>
          </p:cNvPr>
          <p:cNvPicPr>
            <a:picLocks noChangeAspect="1"/>
          </p:cNvPicPr>
          <p:nvPr/>
        </p:nvPicPr>
        <p:blipFill rotWithShape="1">
          <a:blip r:embed="rId3"/>
          <a:srcRect l="7346" t="20278" r="8999" b="55416"/>
          <a:stretch/>
        </p:blipFill>
        <p:spPr>
          <a:xfrm>
            <a:off x="6040087" y="4108057"/>
            <a:ext cx="5740404" cy="1282176"/>
          </a:xfrm>
          <a:prstGeom prst="rect">
            <a:avLst/>
          </a:prstGeom>
          <a:ln>
            <a:solidFill>
              <a:schemeClr val="accent1"/>
            </a:solidFill>
          </a:ln>
        </p:spPr>
      </p:pic>
      <p:pic>
        <p:nvPicPr>
          <p:cNvPr id="8" name="Picture 7">
            <a:extLst>
              <a:ext uri="{FF2B5EF4-FFF2-40B4-BE49-F238E27FC236}">
                <a16:creationId xmlns:a16="http://schemas.microsoft.com/office/drawing/2014/main" id="{9965AC9C-7211-43A8-A702-AA54CC827E3E}"/>
              </a:ext>
            </a:extLst>
          </p:cNvPr>
          <p:cNvPicPr>
            <a:picLocks noChangeAspect="1"/>
          </p:cNvPicPr>
          <p:nvPr/>
        </p:nvPicPr>
        <p:blipFill rotWithShape="1">
          <a:blip r:embed="rId4"/>
          <a:srcRect l="9212" t="26088" r="10147" b="39833"/>
          <a:stretch/>
        </p:blipFill>
        <p:spPr>
          <a:xfrm>
            <a:off x="384000" y="1241025"/>
            <a:ext cx="5744168" cy="1314923"/>
          </a:xfrm>
          <a:prstGeom prst="rect">
            <a:avLst/>
          </a:prstGeom>
          <a:ln>
            <a:solidFill>
              <a:schemeClr val="accent1"/>
            </a:solidFill>
          </a:ln>
        </p:spPr>
      </p:pic>
      <p:sp>
        <p:nvSpPr>
          <p:cNvPr id="10" name="Rectangle 9">
            <a:extLst>
              <a:ext uri="{FF2B5EF4-FFF2-40B4-BE49-F238E27FC236}">
                <a16:creationId xmlns:a16="http://schemas.microsoft.com/office/drawing/2014/main" id="{8A4E86A7-6A5A-4A3C-873B-4218072D0557}"/>
              </a:ext>
            </a:extLst>
          </p:cNvPr>
          <p:cNvSpPr/>
          <p:nvPr/>
        </p:nvSpPr>
        <p:spPr>
          <a:xfrm>
            <a:off x="240238" y="5677139"/>
            <a:ext cx="11602581" cy="830997"/>
          </a:xfrm>
          <a:prstGeom prst="rect">
            <a:avLst/>
          </a:prstGeom>
        </p:spPr>
        <p:txBody>
          <a:bodyPr wrap="square">
            <a:spAutoFit/>
          </a:bodyPr>
          <a:lstStyle/>
          <a:p>
            <a:r>
              <a:rPr lang="en-GB" sz="2400" dirty="0">
                <a:solidFill>
                  <a:schemeClr val="accent1">
                    <a:lumMod val="75000"/>
                  </a:schemeClr>
                </a:solidFill>
                <a:hlinkClick r:id="rId5"/>
              </a:rPr>
              <a:t>https://ec.europa.eu/food/plant/pesticides/max_residue_levels/enforcement/eu_multi-annual_control_programme_en</a:t>
            </a:r>
            <a:r>
              <a:rPr lang="en-GB" sz="2400" dirty="0">
                <a:solidFill>
                  <a:schemeClr val="accent1">
                    <a:lumMod val="75000"/>
                  </a:schemeClr>
                </a:solidFill>
              </a:rPr>
              <a:t> </a:t>
            </a:r>
          </a:p>
        </p:txBody>
      </p:sp>
    </p:spTree>
    <p:extLst>
      <p:ext uri="{BB962C8B-B14F-4D97-AF65-F5344CB8AC3E}">
        <p14:creationId xmlns:p14="http://schemas.microsoft.com/office/powerpoint/2010/main" val="8100601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F6CDAB1-A3A0-4A6A-A0EF-F720E4953878}"/>
              </a:ext>
            </a:extLst>
          </p:cNvPr>
          <p:cNvSpPr>
            <a:spLocks noGrp="1"/>
          </p:cNvSpPr>
          <p:nvPr>
            <p:ph idx="1"/>
          </p:nvPr>
        </p:nvSpPr>
        <p:spPr>
          <a:xfrm>
            <a:off x="384001" y="2510908"/>
            <a:ext cx="9852746" cy="1023955"/>
          </a:xfrm>
        </p:spPr>
        <p:txBody>
          <a:bodyPr/>
          <a:lstStyle/>
          <a:p>
            <a:r>
              <a:rPr lang="en-GB" dirty="0"/>
              <a:t>It concerns a coordinated multiannual control programme for </a:t>
            </a:r>
            <a:r>
              <a:rPr lang="en-GB" b="1" dirty="0"/>
              <a:t>three</a:t>
            </a:r>
            <a:r>
              <a:rPr lang="en-GB" dirty="0"/>
              <a:t> calendar </a:t>
            </a:r>
            <a:r>
              <a:rPr lang="en-GB" b="1" dirty="0"/>
              <a:t>years</a:t>
            </a:r>
            <a:r>
              <a:rPr lang="en-GB" dirty="0"/>
              <a:t>.</a:t>
            </a:r>
          </a:p>
        </p:txBody>
      </p:sp>
      <p:sp>
        <p:nvSpPr>
          <p:cNvPr id="3" name="Title 2">
            <a:extLst>
              <a:ext uri="{FF2B5EF4-FFF2-40B4-BE49-F238E27FC236}">
                <a16:creationId xmlns:a16="http://schemas.microsoft.com/office/drawing/2014/main" id="{7617809E-405A-4AFD-90B6-D6FDB453A01C}"/>
              </a:ext>
            </a:extLst>
          </p:cNvPr>
          <p:cNvSpPr>
            <a:spLocks noGrp="1"/>
          </p:cNvSpPr>
          <p:nvPr>
            <p:ph type="title"/>
          </p:nvPr>
        </p:nvSpPr>
        <p:spPr>
          <a:xfrm>
            <a:off x="384000" y="64800"/>
            <a:ext cx="8587472" cy="894051"/>
          </a:xfrm>
        </p:spPr>
        <p:txBody>
          <a:bodyPr>
            <a:normAutofit/>
          </a:bodyPr>
          <a:lstStyle/>
          <a:p>
            <a:r>
              <a:rPr lang="en-GB" b="1" dirty="0"/>
              <a:t>Description of the EU-coordinated programme</a:t>
            </a:r>
          </a:p>
        </p:txBody>
      </p:sp>
      <p:sp>
        <p:nvSpPr>
          <p:cNvPr id="4" name="Slide Number Placeholder 3">
            <a:extLst>
              <a:ext uri="{FF2B5EF4-FFF2-40B4-BE49-F238E27FC236}">
                <a16:creationId xmlns:a16="http://schemas.microsoft.com/office/drawing/2014/main" id="{7968B7F5-60F7-49C9-9CAF-0B45E40A5096}"/>
              </a:ext>
            </a:extLst>
          </p:cNvPr>
          <p:cNvSpPr>
            <a:spLocks noGrp="1"/>
          </p:cNvSpPr>
          <p:nvPr>
            <p:ph type="sldNum" sz="quarter" idx="10"/>
          </p:nvPr>
        </p:nvSpPr>
        <p:spPr/>
        <p:txBody>
          <a:bodyPr/>
          <a:lstStyle/>
          <a:p>
            <a:pPr defTabSz="914377"/>
            <a:fld id="{50458AA6-F4E1-4775-A7C7-7F4BDD9FBD13}" type="slidenum">
              <a:rPr lang="en-GB">
                <a:solidFill>
                  <a:srgbClr val="000000">
                    <a:tint val="75000"/>
                  </a:srgbClr>
                </a:solidFill>
                <a:latin typeface="Verdana" panose="020B0604030504040204"/>
                <a:ea typeface="+mn-ea"/>
              </a:rPr>
              <a:pPr defTabSz="914377"/>
              <a:t>9</a:t>
            </a:fld>
            <a:endParaRPr lang="en-GB">
              <a:solidFill>
                <a:srgbClr val="000000">
                  <a:tint val="75000"/>
                </a:srgbClr>
              </a:solidFill>
              <a:latin typeface="Verdana" panose="020B0604030504040204"/>
              <a:ea typeface="+mn-ea"/>
            </a:endParaRPr>
          </a:p>
        </p:txBody>
      </p:sp>
      <p:sp>
        <p:nvSpPr>
          <p:cNvPr id="8" name="Content Placeholder 1">
            <a:extLst>
              <a:ext uri="{FF2B5EF4-FFF2-40B4-BE49-F238E27FC236}">
                <a16:creationId xmlns:a16="http://schemas.microsoft.com/office/drawing/2014/main" id="{8E80AB25-704A-42D9-9084-3F05011FD303}"/>
              </a:ext>
            </a:extLst>
          </p:cNvPr>
          <p:cNvSpPr txBox="1">
            <a:spLocks/>
          </p:cNvSpPr>
          <p:nvPr/>
        </p:nvSpPr>
        <p:spPr>
          <a:xfrm>
            <a:off x="384001" y="1556246"/>
            <a:ext cx="7569622" cy="516455"/>
          </a:xfrm>
          <a:prstGeom prst="rect">
            <a:avLst/>
          </a:prstGeom>
        </p:spPr>
        <p:txBody>
          <a:bodyPr/>
          <a:lstStyle>
            <a:lvl1pPr marL="228600" indent="-228600" algn="l" defTabSz="914400" rtl="0" eaLnBrk="1" latinLnBrk="0" hangingPunct="1">
              <a:lnSpc>
                <a:spcPct val="90000"/>
              </a:lnSpc>
              <a:spcBef>
                <a:spcPts val="1000"/>
              </a:spcBef>
              <a:buClr>
                <a:schemeClr val="accent5"/>
              </a:buClr>
              <a:buFont typeface="Wingdings" panose="05000000000000000000" pitchFamily="2" charset="2"/>
              <a:buChar char="§"/>
              <a:defRPr sz="2800" kern="1200">
                <a:solidFill>
                  <a:schemeClr val="tx1">
                    <a:lumMod val="50000"/>
                    <a:lumOff val="50000"/>
                  </a:schemeClr>
                </a:solidFill>
                <a:latin typeface="Verdana" panose="020B0604030504040204" pitchFamily="34" charset="0"/>
                <a:ea typeface="Verdana" panose="020B0604030504040204" pitchFamily="34" charset="0"/>
                <a:cs typeface="Verdana" panose="020B0604030504040204" pitchFamily="34" charset="0"/>
              </a:defRPr>
            </a:lvl1pPr>
            <a:lvl2pPr marL="685800" indent="-228600" algn="l" defTabSz="914400" rtl="0" eaLnBrk="1" latinLnBrk="0" hangingPunct="1">
              <a:lnSpc>
                <a:spcPct val="90000"/>
              </a:lnSpc>
              <a:spcBef>
                <a:spcPts val="500"/>
              </a:spcBef>
              <a:buClr>
                <a:schemeClr val="accent5"/>
              </a:buClr>
              <a:buFont typeface="Wingdings" panose="05000000000000000000" pitchFamily="2" charset="2"/>
              <a:buChar char="§"/>
              <a:defRPr sz="2400" kern="1200">
                <a:solidFill>
                  <a:schemeClr val="tx1">
                    <a:lumMod val="50000"/>
                    <a:lumOff val="50000"/>
                  </a:schemeClr>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lnSpc>
                <a:spcPct val="90000"/>
              </a:lnSpc>
              <a:spcBef>
                <a:spcPts val="500"/>
              </a:spcBef>
              <a:buClr>
                <a:schemeClr val="accent5"/>
              </a:buClr>
              <a:buFont typeface="Wingdings" panose="05000000000000000000" pitchFamily="2" charset="2"/>
              <a:buChar char="§"/>
              <a:defRPr sz="2000" kern="1200">
                <a:solidFill>
                  <a:schemeClr val="tx1">
                    <a:lumMod val="50000"/>
                    <a:lumOff val="50000"/>
                  </a:schemeClr>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lnSpc>
                <a:spcPct val="90000"/>
              </a:lnSpc>
              <a:spcBef>
                <a:spcPts val="500"/>
              </a:spcBef>
              <a:buClr>
                <a:schemeClr val="accent5"/>
              </a:buClr>
              <a:buFont typeface="Wingdings" panose="05000000000000000000" pitchFamily="2" charset="2"/>
              <a:buChar char="§"/>
              <a:defRPr sz="1800" kern="1200">
                <a:solidFill>
                  <a:schemeClr val="tx1">
                    <a:lumMod val="50000"/>
                    <a:lumOff val="50000"/>
                  </a:schemeClr>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lnSpc>
                <a:spcPct val="90000"/>
              </a:lnSpc>
              <a:spcBef>
                <a:spcPts val="500"/>
              </a:spcBef>
              <a:buClr>
                <a:schemeClr val="accent5"/>
              </a:buClr>
              <a:buFont typeface="Wingdings" panose="05000000000000000000" pitchFamily="2" charset="2"/>
              <a:buChar char="§"/>
              <a:defRPr sz="1800" kern="1200">
                <a:solidFill>
                  <a:schemeClr val="tx1">
                    <a:lumMod val="50000"/>
                    <a:lumOff val="50000"/>
                  </a:schemeClr>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94" indent="-228594" defTabSz="914377">
              <a:buClr>
                <a:srgbClr val="1AAE8E"/>
              </a:buClr>
            </a:pPr>
            <a:r>
              <a:rPr lang="en-GB" dirty="0">
                <a:solidFill>
                  <a:srgbClr val="000000">
                    <a:lumMod val="50000"/>
                    <a:lumOff val="50000"/>
                  </a:srgbClr>
                </a:solidFill>
              </a:rPr>
              <a:t>It is a Regulation updated every year.</a:t>
            </a:r>
          </a:p>
        </p:txBody>
      </p:sp>
      <p:sp>
        <p:nvSpPr>
          <p:cNvPr id="10" name="Content Placeholder 1">
            <a:extLst>
              <a:ext uri="{FF2B5EF4-FFF2-40B4-BE49-F238E27FC236}">
                <a16:creationId xmlns:a16="http://schemas.microsoft.com/office/drawing/2014/main" id="{6D110C90-FC31-475B-B9B6-1AF6A9D50D55}"/>
              </a:ext>
            </a:extLst>
          </p:cNvPr>
          <p:cNvSpPr txBox="1">
            <a:spLocks/>
          </p:cNvSpPr>
          <p:nvPr/>
        </p:nvSpPr>
        <p:spPr>
          <a:xfrm>
            <a:off x="384001" y="3875819"/>
            <a:ext cx="10404770" cy="1689671"/>
          </a:xfrm>
          <a:prstGeom prst="rect">
            <a:avLst/>
          </a:prstGeom>
        </p:spPr>
        <p:txBody>
          <a:bodyPr/>
          <a:lstStyle>
            <a:lvl1pPr marL="228600" indent="-228600" algn="l" defTabSz="914400" rtl="0" eaLnBrk="1" latinLnBrk="0" hangingPunct="1">
              <a:lnSpc>
                <a:spcPct val="90000"/>
              </a:lnSpc>
              <a:spcBef>
                <a:spcPts val="1000"/>
              </a:spcBef>
              <a:buClr>
                <a:schemeClr val="accent5"/>
              </a:buClr>
              <a:buFont typeface="Wingdings" panose="05000000000000000000" pitchFamily="2" charset="2"/>
              <a:buChar char="§"/>
              <a:defRPr sz="2800" kern="1200">
                <a:solidFill>
                  <a:schemeClr val="tx1">
                    <a:lumMod val="50000"/>
                    <a:lumOff val="50000"/>
                  </a:schemeClr>
                </a:solidFill>
                <a:latin typeface="Verdana" panose="020B0604030504040204" pitchFamily="34" charset="0"/>
                <a:ea typeface="Verdana" panose="020B0604030504040204" pitchFamily="34" charset="0"/>
                <a:cs typeface="Verdana" panose="020B0604030504040204" pitchFamily="34" charset="0"/>
              </a:defRPr>
            </a:lvl1pPr>
            <a:lvl2pPr marL="685800" indent="-228600" algn="l" defTabSz="914400" rtl="0" eaLnBrk="1" latinLnBrk="0" hangingPunct="1">
              <a:lnSpc>
                <a:spcPct val="90000"/>
              </a:lnSpc>
              <a:spcBef>
                <a:spcPts val="500"/>
              </a:spcBef>
              <a:buClr>
                <a:schemeClr val="accent5"/>
              </a:buClr>
              <a:buFont typeface="Wingdings" panose="05000000000000000000" pitchFamily="2" charset="2"/>
              <a:buChar char="§"/>
              <a:defRPr sz="2400" kern="1200">
                <a:solidFill>
                  <a:schemeClr val="tx1">
                    <a:lumMod val="50000"/>
                    <a:lumOff val="50000"/>
                  </a:schemeClr>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lnSpc>
                <a:spcPct val="90000"/>
              </a:lnSpc>
              <a:spcBef>
                <a:spcPts val="500"/>
              </a:spcBef>
              <a:buClr>
                <a:schemeClr val="accent5"/>
              </a:buClr>
              <a:buFont typeface="Wingdings" panose="05000000000000000000" pitchFamily="2" charset="2"/>
              <a:buChar char="§"/>
              <a:defRPr sz="2000" kern="1200">
                <a:solidFill>
                  <a:schemeClr val="tx1">
                    <a:lumMod val="50000"/>
                    <a:lumOff val="50000"/>
                  </a:schemeClr>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lnSpc>
                <a:spcPct val="90000"/>
              </a:lnSpc>
              <a:spcBef>
                <a:spcPts val="500"/>
              </a:spcBef>
              <a:buClr>
                <a:schemeClr val="accent5"/>
              </a:buClr>
              <a:buFont typeface="Wingdings" panose="05000000000000000000" pitchFamily="2" charset="2"/>
              <a:buChar char="§"/>
              <a:defRPr sz="1800" kern="1200">
                <a:solidFill>
                  <a:schemeClr val="tx1">
                    <a:lumMod val="50000"/>
                    <a:lumOff val="50000"/>
                  </a:schemeClr>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lnSpc>
                <a:spcPct val="90000"/>
              </a:lnSpc>
              <a:spcBef>
                <a:spcPts val="500"/>
              </a:spcBef>
              <a:buClr>
                <a:schemeClr val="accent5"/>
              </a:buClr>
              <a:buFont typeface="Wingdings" panose="05000000000000000000" pitchFamily="2" charset="2"/>
              <a:buChar char="§"/>
              <a:defRPr sz="1800" kern="1200">
                <a:solidFill>
                  <a:schemeClr val="tx1">
                    <a:lumMod val="50000"/>
                    <a:lumOff val="50000"/>
                  </a:schemeClr>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94" indent="-228594" defTabSz="914377">
              <a:buClr>
                <a:srgbClr val="1AAE8E"/>
              </a:buClr>
            </a:pPr>
            <a:r>
              <a:rPr lang="en-US" dirty="0">
                <a:solidFill>
                  <a:srgbClr val="000000">
                    <a:lumMod val="50000"/>
                    <a:lumOff val="50000"/>
                  </a:srgbClr>
                </a:solidFill>
              </a:rPr>
              <a:t>It requests randomly sampling procedures as lay down in Commission Directive 2002/63/EC incorporating sampling methods and procedures recommended by the Codex Alimentarius Commission. </a:t>
            </a:r>
            <a:endParaRPr lang="en-GB" dirty="0">
              <a:solidFill>
                <a:srgbClr val="000000">
                  <a:lumMod val="50000"/>
                  <a:lumOff val="50000"/>
                </a:srgbClr>
              </a:solidFill>
            </a:endParaRPr>
          </a:p>
        </p:txBody>
      </p:sp>
    </p:spTree>
    <p:extLst>
      <p:ext uri="{BB962C8B-B14F-4D97-AF65-F5344CB8AC3E}">
        <p14:creationId xmlns:p14="http://schemas.microsoft.com/office/powerpoint/2010/main" val="23967942"/>
      </p:ext>
    </p:extLst>
  </p:cSld>
  <p:clrMapOvr>
    <a:masterClrMapping/>
  </p:clrMapOvr>
</p:sld>
</file>

<file path=ppt/theme/theme1.xml><?xml version="1.0" encoding="utf-8"?>
<a:theme xmlns:a="http://schemas.openxmlformats.org/drawingml/2006/main" name="Cover">
  <a:themeElements>
    <a:clrScheme name="EFSA General Scheme">
      <a:dk1>
        <a:srgbClr val="000000"/>
      </a:dk1>
      <a:lt1>
        <a:srgbClr val="FFFFFF"/>
      </a:lt1>
      <a:dk2>
        <a:srgbClr val="9E9F9E"/>
      </a:dk2>
      <a:lt2>
        <a:srgbClr val="E7E6E6"/>
      </a:lt2>
      <a:accent1>
        <a:srgbClr val="EF9801"/>
      </a:accent1>
      <a:accent2>
        <a:srgbClr val="85B2CC"/>
      </a:accent2>
      <a:accent3>
        <a:srgbClr val="969696"/>
      </a:accent3>
      <a:accent4>
        <a:srgbClr val="58B0CD"/>
      </a:accent4>
      <a:accent5>
        <a:srgbClr val="1AAE8E"/>
      </a:accent5>
      <a:accent6>
        <a:srgbClr val="75C1A3"/>
      </a:accent6>
      <a:hlink>
        <a:srgbClr val="B14D97"/>
      </a:hlink>
      <a:folHlink>
        <a:srgbClr val="E46DA5"/>
      </a:folHlink>
    </a:clrScheme>
    <a:fontScheme name="Consolas-Verdana">
      <a:majorFont>
        <a:latin typeface="Consolas" panose="020B0609020204030204"/>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Verdana" panose="020B060403050404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mplate ppt 16.9" id="{32145ED9-F47A-4086-93DB-91759321ADBD}" vid="{84ED70CF-885D-44FD-9994-119E18E938AA}"/>
    </a:ext>
  </a:extLst>
</a:theme>
</file>

<file path=ppt/theme/theme2.xml><?xml version="1.0" encoding="utf-8"?>
<a:theme xmlns:a="http://schemas.openxmlformats.org/drawingml/2006/main" name="EFSA Design">
  <a:themeElements>
    <a:clrScheme name="EFSA General Scheme">
      <a:dk1>
        <a:srgbClr val="000000"/>
      </a:dk1>
      <a:lt1>
        <a:srgbClr val="FFFFFF"/>
      </a:lt1>
      <a:dk2>
        <a:srgbClr val="9E9F9E"/>
      </a:dk2>
      <a:lt2>
        <a:srgbClr val="E7E6E6"/>
      </a:lt2>
      <a:accent1>
        <a:srgbClr val="EF9801"/>
      </a:accent1>
      <a:accent2>
        <a:srgbClr val="85B2CC"/>
      </a:accent2>
      <a:accent3>
        <a:srgbClr val="969696"/>
      </a:accent3>
      <a:accent4>
        <a:srgbClr val="58B0CD"/>
      </a:accent4>
      <a:accent5>
        <a:srgbClr val="1AAE8E"/>
      </a:accent5>
      <a:accent6>
        <a:srgbClr val="75C1A3"/>
      </a:accent6>
      <a:hlink>
        <a:srgbClr val="B14D97"/>
      </a:hlink>
      <a:folHlink>
        <a:srgbClr val="E46DA5"/>
      </a:folHlink>
    </a:clrScheme>
    <a:fontScheme name="Consolas-Verdana">
      <a:majorFont>
        <a:latin typeface="Consolas" panose="020B0609020204030204"/>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Verdana" panose="020B060403050404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mplate ppt 16.9" id="{32145ED9-F47A-4086-93DB-91759321ADBD}" vid="{8793EBF7-0979-47FD-8FC2-E6FC27A9FCD7}"/>
    </a:ext>
  </a:extLst>
</a:theme>
</file>

<file path=ppt/theme/theme3.xml><?xml version="1.0" encoding="utf-8"?>
<a:theme xmlns:a="http://schemas.openxmlformats.org/drawingml/2006/main" name="Stay connected">
  <a:themeElements>
    <a:clrScheme name="EFSA General Scheme">
      <a:dk1>
        <a:srgbClr val="000000"/>
      </a:dk1>
      <a:lt1>
        <a:srgbClr val="FFFFFF"/>
      </a:lt1>
      <a:dk2>
        <a:srgbClr val="9E9F9E"/>
      </a:dk2>
      <a:lt2>
        <a:srgbClr val="E7E6E6"/>
      </a:lt2>
      <a:accent1>
        <a:srgbClr val="EF9801"/>
      </a:accent1>
      <a:accent2>
        <a:srgbClr val="85B2CC"/>
      </a:accent2>
      <a:accent3>
        <a:srgbClr val="969696"/>
      </a:accent3>
      <a:accent4>
        <a:srgbClr val="58B0CD"/>
      </a:accent4>
      <a:accent5>
        <a:srgbClr val="1AAE8E"/>
      </a:accent5>
      <a:accent6>
        <a:srgbClr val="75C1A3"/>
      </a:accent6>
      <a:hlink>
        <a:srgbClr val="B14D97"/>
      </a:hlink>
      <a:folHlink>
        <a:srgbClr val="E46DA5"/>
      </a:folHlink>
    </a:clrScheme>
    <a:fontScheme name="Consolas-Verdana">
      <a:majorFont>
        <a:latin typeface="Consolas" panose="020B0609020204030204"/>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Verdana" panose="020B060403050404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mplate ppt 16.9" id="{32145ED9-F47A-4086-93DB-91759321ADBD}" vid="{9F8F1540-0DC4-48DF-AC5C-DEA0A7DF9D0B}"/>
    </a:ext>
  </a:extLst>
</a:theme>
</file>

<file path=ppt/theme/theme4.xml><?xml version="1.0" encoding="utf-8"?>
<a:theme xmlns:a="http://schemas.openxmlformats.org/drawingml/2006/main" name="White page">
  <a:themeElements>
    <a:clrScheme name="EFSA General Scheme">
      <a:dk1>
        <a:srgbClr val="000000"/>
      </a:dk1>
      <a:lt1>
        <a:srgbClr val="FFFFFF"/>
      </a:lt1>
      <a:dk2>
        <a:srgbClr val="9E9F9E"/>
      </a:dk2>
      <a:lt2>
        <a:srgbClr val="E7E6E6"/>
      </a:lt2>
      <a:accent1>
        <a:srgbClr val="EF9801"/>
      </a:accent1>
      <a:accent2>
        <a:srgbClr val="85B2CC"/>
      </a:accent2>
      <a:accent3>
        <a:srgbClr val="969696"/>
      </a:accent3>
      <a:accent4>
        <a:srgbClr val="58B0CD"/>
      </a:accent4>
      <a:accent5>
        <a:srgbClr val="1AAE8E"/>
      </a:accent5>
      <a:accent6>
        <a:srgbClr val="75C1A3"/>
      </a:accent6>
      <a:hlink>
        <a:srgbClr val="B14D97"/>
      </a:hlink>
      <a:folHlink>
        <a:srgbClr val="E46DA5"/>
      </a:folHlink>
    </a:clrScheme>
    <a:fontScheme name="Consolas-Verdana">
      <a:majorFont>
        <a:latin typeface="Consolas" panose="020B0609020204030204"/>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Verdana" panose="020B060403050404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mplate ppt 16.9" id="{32145ED9-F47A-4086-93DB-91759321ADBD}" vid="{1D2118DD-B3CE-4130-B780-F8E3A4FE2EE1}"/>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4DE3FF9C13A19547966A3DC02D3FD13F" ma:contentTypeVersion="13" ma:contentTypeDescription="Create a new document." ma:contentTypeScope="" ma:versionID="46bacce44f9e90d51f2d96bcac678109">
  <xsd:schema xmlns:xsd="http://www.w3.org/2001/XMLSchema" xmlns:xs="http://www.w3.org/2001/XMLSchema" xmlns:p="http://schemas.microsoft.com/office/2006/metadata/properties" xmlns:ns2="42b7f985-6c81-4f17-8a5c-3772c3875468" xmlns:ns3="36fd9ddc-5ed4-4b13-8d3c-036ea8d6b9be" targetNamespace="http://schemas.microsoft.com/office/2006/metadata/properties" ma:root="true" ma:fieldsID="9ec4d8dc7d0303c460d6a48ac473af62" ns2:_="" ns3:_="">
    <xsd:import namespace="42b7f985-6c81-4f17-8a5c-3772c3875468"/>
    <xsd:import namespace="36fd9ddc-5ed4-4b13-8d3c-036ea8d6b9be"/>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OCR" minOccurs="0"/>
                <xsd:element ref="ns2:MediaServiceGenerationTime" minOccurs="0"/>
                <xsd:element ref="ns2:MediaServiceEventHashCode" minOccurs="0"/>
                <xsd:element ref="ns3:SharedWithUsers" minOccurs="0"/>
                <xsd:element ref="ns3:SharedWithDetail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2b7f985-6c81-4f17-8a5c-3772c387546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lcf76f155ced4ddcb4097134ff3c332f" ma:index="18" nillable="true" ma:taxonomy="true" ma:internalName="lcf76f155ced4ddcb4097134ff3c332f" ma:taxonomyFieldName="MediaServiceImageTags" ma:displayName="Image Tags" ma:readOnly="false" ma:fieldId="{5cf76f15-5ced-4ddc-b409-7134ff3c332f}" ma:taxonomyMulti="true" ma:sspId="8d3d8e85-2482-46d5-b3d8-06dc7993f3cd"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36fd9ddc-5ed4-4b13-8d3c-036ea8d6b9be"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TaxCatchAll" ma:index="19" nillable="true" ma:displayName="Taxonomy Catch All Column" ma:hidden="true" ma:list="{3e3d168a-c6e5-48f0-a78d-5d89c8b1f968}" ma:internalName="TaxCatchAll" ma:showField="CatchAllData" ma:web="36fd9ddc-5ed4-4b13-8d3c-036ea8d6b9b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42b7f985-6c81-4f17-8a5c-3772c3875468">
      <Terms xmlns="http://schemas.microsoft.com/office/infopath/2007/PartnerControls"/>
    </lcf76f155ced4ddcb4097134ff3c332f>
    <TaxCatchAll xmlns="36fd9ddc-5ed4-4b13-8d3c-036ea8d6b9be" xsi:nil="true"/>
  </documentManagement>
</p:properties>
</file>

<file path=customXml/itemProps1.xml><?xml version="1.0" encoding="utf-8"?>
<ds:datastoreItem xmlns:ds="http://schemas.openxmlformats.org/officeDocument/2006/customXml" ds:itemID="{F09E236A-33B1-40CB-810A-9BBA402A389D}">
  <ds:schemaRefs>
    <ds:schemaRef ds:uri="http://schemas.microsoft.com/sharepoint/v3/contenttype/forms"/>
  </ds:schemaRefs>
</ds:datastoreItem>
</file>

<file path=customXml/itemProps2.xml><?xml version="1.0" encoding="utf-8"?>
<ds:datastoreItem xmlns:ds="http://schemas.openxmlformats.org/officeDocument/2006/customXml" ds:itemID="{B9357A29-C5F4-4066-8BCB-173FF6AA7BB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2b7f985-6c81-4f17-8a5c-3772c3875468"/>
    <ds:schemaRef ds:uri="36fd9ddc-5ed4-4b13-8d3c-036ea8d6b9b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E5B1CE9A-6B2F-45EA-AD77-4C83588C5BA9}">
  <ds:schemaRefs>
    <ds:schemaRef ds:uri="http://purl.org/dc/elements/1.1/"/>
    <ds:schemaRef ds:uri="http://purl.org/dc/terms/"/>
    <ds:schemaRef ds:uri="http://schemas.microsoft.com/office/2006/documentManagement/types"/>
    <ds:schemaRef ds:uri="http://schemas.microsoft.com/office/infopath/2007/PartnerControls"/>
    <ds:schemaRef ds:uri="http://purl.org/dc/dcmitype/"/>
    <ds:schemaRef ds:uri="http://schemas.openxmlformats.org/package/2006/metadata/core-properties"/>
    <ds:schemaRef ds:uri="http://www.w3.org/XML/1998/namespace"/>
    <ds:schemaRef ds:uri="490d8489-c224-4ef7-aa6e-223fe6403dc9"/>
    <ds:schemaRef ds:uri="669500a2-b4bc-4e58-961d-977e1e861c72"/>
    <ds:schemaRef ds:uri="http://schemas.microsoft.com/office/2006/metadata/properties"/>
    <ds:schemaRef ds:uri="42b7f985-6c81-4f17-8a5c-3772c3875468"/>
    <ds:schemaRef ds:uri="36fd9ddc-5ed4-4b13-8d3c-036ea8d6b9be"/>
  </ds:schemaRefs>
</ds:datastoreItem>
</file>

<file path=docMetadata/LabelInfo.xml><?xml version="1.0" encoding="utf-8"?>
<clbl:labelList xmlns:clbl="http://schemas.microsoft.com/office/2020/mipLabelMetadata">
  <clbl:label id="{406a174b-e315-48bd-aa0a-cdaddc44250b}" enabled="0" method="" siteId="{406a174b-e315-48bd-aa0a-cdaddc44250b}" removed="1"/>
</clbl:labelList>
</file>

<file path=docProps/app.xml><?xml version="1.0" encoding="utf-8"?>
<Properties xmlns="http://schemas.openxmlformats.org/officeDocument/2006/extended-properties" xmlns:vt="http://schemas.openxmlformats.org/officeDocument/2006/docPropsVTypes">
  <Template>EFSA corporate PPT template_16.9</Template>
  <TotalTime>462</TotalTime>
  <Words>1522</Words>
  <Application>Microsoft Office PowerPoint</Application>
  <PresentationFormat>Widescreen</PresentationFormat>
  <Paragraphs>245</Paragraphs>
  <Slides>28</Slides>
  <Notes>0</Notes>
  <HiddenSlides>0</HiddenSlides>
  <MMClips>0</MMClips>
  <ScaleCrop>false</ScaleCrop>
  <HeadingPairs>
    <vt:vector size="6" baseType="variant">
      <vt:variant>
        <vt:lpstr>Fonts Used</vt:lpstr>
      </vt:variant>
      <vt:variant>
        <vt:i4>7</vt:i4>
      </vt:variant>
      <vt:variant>
        <vt:lpstr>Theme</vt:lpstr>
      </vt:variant>
      <vt:variant>
        <vt:i4>4</vt:i4>
      </vt:variant>
      <vt:variant>
        <vt:lpstr>Slide Titles</vt:lpstr>
      </vt:variant>
      <vt:variant>
        <vt:i4>28</vt:i4>
      </vt:variant>
    </vt:vector>
  </HeadingPairs>
  <TitlesOfParts>
    <vt:vector size="39" baseType="lpstr">
      <vt:lpstr>Arial</vt:lpstr>
      <vt:lpstr>Calibri</vt:lpstr>
      <vt:lpstr>Consolas</vt:lpstr>
      <vt:lpstr>Myriad Pro</vt:lpstr>
      <vt:lpstr>Tahoma</vt:lpstr>
      <vt:lpstr>Verdana</vt:lpstr>
      <vt:lpstr>Wingdings</vt:lpstr>
      <vt:lpstr>Cover</vt:lpstr>
      <vt:lpstr>EFSA Design</vt:lpstr>
      <vt:lpstr>Stay connected</vt:lpstr>
      <vt:lpstr>White page</vt:lpstr>
      <vt:lpstr>The EU Annual Pesticide Residues Report </vt:lpstr>
      <vt:lpstr>EU Pesticide legislation </vt:lpstr>
      <vt:lpstr>EU Pesticide legislation </vt:lpstr>
      <vt:lpstr>PowerPoint Presentation</vt:lpstr>
      <vt:lpstr>EU pesticide sampling programmes</vt:lpstr>
      <vt:lpstr>PowerPoint Presentation</vt:lpstr>
      <vt:lpstr>The EU report on pesticide residues</vt:lpstr>
      <vt:lpstr>Description of the EU-coordinated programme</vt:lpstr>
      <vt:lpstr>Description of the EU-coordinated programme</vt:lpstr>
      <vt:lpstr>Description of the EU-coordinated programme</vt:lpstr>
      <vt:lpstr>PowerPoint Presentation</vt:lpstr>
      <vt:lpstr>PowerPoint Presentation</vt:lpstr>
      <vt:lpstr>PowerPoint Presentation</vt:lpstr>
      <vt:lpstr>PowerPoint Presentation</vt:lpstr>
      <vt:lpstr>PowerPoint Presentation</vt:lpstr>
      <vt:lpstr>PowerPoint Presentation</vt:lpstr>
      <vt:lpstr>How can we use pesticide monitoring data?</vt:lpstr>
      <vt:lpstr>MRL compliance check, identify possible misuse</vt:lpstr>
      <vt:lpstr>Setting MRLs on the basis of monitoring data</vt:lpstr>
      <vt:lpstr>PowerPoint Presentation</vt:lpstr>
      <vt:lpstr>Identify unexpected contaminations</vt:lpstr>
      <vt:lpstr>Dietary exposure assessment</vt:lpstr>
      <vt:lpstr>Food Consumption Database</vt:lpstr>
      <vt:lpstr>Acute consumer exposure</vt:lpstr>
      <vt:lpstr>Chronic consumer exposure to individual pesticide</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MEDINA PASTOR Paula</dc:creator>
  <cp:lastModifiedBy>MEDINA PASTOR Paula</cp:lastModifiedBy>
  <cp:revision>1</cp:revision>
  <dcterms:created xsi:type="dcterms:W3CDTF">2022-02-24T15:28:37Z</dcterms:created>
  <dcterms:modified xsi:type="dcterms:W3CDTF">2022-02-28T08:36:30Z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0x0101004DE3FF9C13A19547966A3DC02D3FD13F</vt:lpwstr>
  </property>
  <property fmtid="{D5CDD505-2E9C-101B-9397-08002B2CF9AE}" pid="3" name="MediaServiceImageTags">
    <vt:lpwstr/>
  </property>
</Properties>
</file>